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handoutMasterIdLst>
    <p:handoutMasterId r:id="rId13"/>
  </p:handoutMasterIdLst>
  <p:sldIdLst>
    <p:sldId id="787" r:id="rId3"/>
    <p:sldId id="735" r:id="rId4"/>
    <p:sldId id="628" r:id="rId5"/>
    <p:sldId id="767" r:id="rId6"/>
    <p:sldId id="768" r:id="rId8"/>
    <p:sldId id="773" r:id="rId9"/>
    <p:sldId id="775" r:id="rId10"/>
    <p:sldId id="796" r:id="rId11"/>
    <p:sldId id="798"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CC0000"/>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3" autoAdjust="0"/>
    <p:restoredTop sz="74507" autoAdjust="0"/>
  </p:normalViewPr>
  <p:slideViewPr>
    <p:cSldViewPr snapToGrid="0">
      <p:cViewPr>
        <p:scale>
          <a:sx n="66" d="100"/>
          <a:sy n="66" d="100"/>
        </p:scale>
        <p:origin x="-2382" y="-486"/>
      </p:cViewPr>
      <p:guideLst>
        <p:guide orient="horz" pos="2066"/>
        <p:guide pos="3859"/>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commentAuthors" Target="commentAuthors.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handoutMaster" Target="handoutMasters/handout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true"/>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true"/>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true"/>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true" noRot="true" noChangeAspect="true"/>
          </p:cNvSpPr>
          <p:nvPr>
            <p:ph type="sldImg"/>
          </p:nvPr>
        </p:nvSpPr>
        <p:spPr/>
      </p:sp>
      <p:sp>
        <p:nvSpPr>
          <p:cNvPr id="3" name="备注占位符 2"/>
          <p:cNvSpPr>
            <a:spLocks noGrp="true"/>
          </p:cNvSpPr>
          <p:nvPr>
            <p:ph type="body" idx="1"/>
          </p:nvPr>
        </p:nvSpPr>
        <p:spPr/>
        <p:txBody>
          <a:bodyPr>
            <a:normAutofit/>
          </a:bodyPr>
          <a:lstStyle/>
          <a:p>
            <a:endParaRPr lang="zh-CN" altLang="en-US" dirty="0"/>
          </a:p>
        </p:txBody>
      </p:sp>
      <p:sp>
        <p:nvSpPr>
          <p:cNvPr id="4" name="灯片编号占位符 3"/>
          <p:cNvSpPr>
            <a:spLocks noGrp="true"/>
          </p:cNvSpPr>
          <p:nvPr>
            <p:ph type="sldNum" sz="quarter" idx="10"/>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5" Type="http://schemas.openxmlformats.org/officeDocument/2006/relationships/tags" Target="../tags/tag14.xml"/><Relationship Id="rId14" Type="http://schemas.openxmlformats.org/officeDocument/2006/relationships/tags" Target="../tags/tag13.xml"/><Relationship Id="rId13" Type="http://schemas.openxmlformats.org/officeDocument/2006/relationships/tags" Target="../tags/tag12.xml"/><Relationship Id="rId12" Type="http://schemas.openxmlformats.org/officeDocument/2006/relationships/tags" Target="../tags/tag11.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9" Type="http://schemas.openxmlformats.org/officeDocument/2006/relationships/tags" Target="../tags/tag74.xml"/><Relationship Id="rId8" Type="http://schemas.openxmlformats.org/officeDocument/2006/relationships/tags" Target="../tags/tag73.xml"/><Relationship Id="rId7" Type="http://schemas.openxmlformats.org/officeDocument/2006/relationships/tags" Target="../tags/tag72.xml"/><Relationship Id="rId6" Type="http://schemas.openxmlformats.org/officeDocument/2006/relationships/tags" Target="../tags/tag71.xml"/><Relationship Id="rId5" Type="http://schemas.openxmlformats.org/officeDocument/2006/relationships/tags" Target="../tags/tag70.xml"/><Relationship Id="rId4" Type="http://schemas.openxmlformats.org/officeDocument/2006/relationships/tags" Target="../tags/tag69.xml"/><Relationship Id="rId3" Type="http://schemas.openxmlformats.org/officeDocument/2006/relationships/tags" Target="../tags/tag68.xml"/><Relationship Id="rId2" Type="http://schemas.openxmlformats.org/officeDocument/2006/relationships/tags" Target="../tags/tag67.xml"/><Relationship Id="rId12" Type="http://schemas.openxmlformats.org/officeDocument/2006/relationships/tags" Target="../tags/tag77.xml"/><Relationship Id="rId11" Type="http://schemas.openxmlformats.org/officeDocument/2006/relationships/tags" Target="../tags/tag76.xml"/><Relationship Id="rId10" Type="http://schemas.openxmlformats.org/officeDocument/2006/relationships/tags" Target="../tags/tag75.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tags" Target="../tags/tag18.xml"/><Relationship Id="rId4" Type="http://schemas.openxmlformats.org/officeDocument/2006/relationships/tags" Target="../tags/tag17.xml"/><Relationship Id="rId3" Type="http://schemas.openxmlformats.org/officeDocument/2006/relationships/tags" Target="../tags/tag16.xml"/><Relationship Id="rId2" Type="http://schemas.openxmlformats.org/officeDocument/2006/relationships/tags" Target="../tags/tag15.xml"/><Relationship Id="rId11" Type="http://schemas.openxmlformats.org/officeDocument/2006/relationships/tags" Target="../tags/tag24.xml"/><Relationship Id="rId10" Type="http://schemas.openxmlformats.org/officeDocument/2006/relationships/tags" Target="../tags/tag23.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7" Type="http://schemas.openxmlformats.org/officeDocument/2006/relationships/tags" Target="../tags/tag30.xml"/><Relationship Id="rId6" Type="http://schemas.openxmlformats.org/officeDocument/2006/relationships/tags" Target="../tags/tag29.xml"/><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36.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44.xml"/><Relationship Id="rId8" Type="http://schemas.openxmlformats.org/officeDocument/2006/relationships/tags" Target="../tags/tag43.xml"/><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48.xml"/><Relationship Id="rId4" Type="http://schemas.openxmlformats.org/officeDocument/2006/relationships/tags" Target="../tags/tag47.xml"/><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57.xml"/><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62.xml"/><Relationship Id="rId5" Type="http://schemas.openxmlformats.org/officeDocument/2006/relationships/tags" Target="../tags/tag61.xml"/><Relationship Id="rId4" Type="http://schemas.openxmlformats.org/officeDocument/2006/relationships/tags" Target="../tags/tag60.xml"/><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pattFill prst="dkUpDiag">
          <a:fgClr>
            <a:schemeClr val="bg2">
              <a:lumMod val="95000"/>
            </a:schemeClr>
          </a:fgClr>
          <a:bgClr>
            <a:schemeClr val="bg1"/>
          </a:bgClr>
        </a:pattFill>
        <a:effectLst/>
      </p:bgPr>
    </p:bg>
    <p:spTree>
      <p:nvGrpSpPr>
        <p:cNvPr id="1" name=""/>
        <p:cNvGrpSpPr/>
        <p:nvPr/>
      </p:nvGrpSpPr>
      <p:grpSpPr>
        <a:xfrm>
          <a:off x="0" y="0"/>
          <a:ext cx="0" cy="0"/>
          <a:chOff x="0" y="0"/>
          <a:chExt cx="0" cy="0"/>
        </a:xfrm>
      </p:grpSpPr>
      <p:sp>
        <p:nvSpPr>
          <p:cNvPr id="7" name="任意多边形: 形状 6"/>
          <p:cNvSpPr/>
          <p:nvPr>
            <p:custDataLst>
              <p:tags r:id="rId2"/>
            </p:custDataLst>
          </p:nvPr>
        </p:nvSpPr>
        <p:spPr>
          <a:xfrm>
            <a:off x="8419122" y="0"/>
            <a:ext cx="3772878" cy="6854188"/>
          </a:xfrm>
          <a:custGeom>
            <a:avLst/>
            <a:gdLst>
              <a:gd name="connsiteX0" fmla="*/ 2201175 w 3772879"/>
              <a:gd name="connsiteY0" fmla="*/ 0 h 6854188"/>
              <a:gd name="connsiteX1" fmla="*/ 3772879 w 3772879"/>
              <a:gd name="connsiteY1" fmla="*/ 0 h 6854188"/>
              <a:gd name="connsiteX2" fmla="*/ 3772879 w 3772879"/>
              <a:gd name="connsiteY2" fmla="*/ 2214522 h 6854188"/>
              <a:gd name="connsiteX3" fmla="*/ 3765788 w 3772879"/>
              <a:gd name="connsiteY3" fmla="*/ 2214164 h 6854188"/>
              <a:gd name="connsiteX4" fmla="*/ 2554764 w 3772879"/>
              <a:gd name="connsiteY4" fmla="*/ 3425188 h 6854188"/>
              <a:gd name="connsiteX5" fmla="*/ 3765788 w 3772879"/>
              <a:gd name="connsiteY5" fmla="*/ 4636213 h 6854188"/>
              <a:gd name="connsiteX6" fmla="*/ 3772879 w 3772879"/>
              <a:gd name="connsiteY6" fmla="*/ 4635855 h 6854188"/>
              <a:gd name="connsiteX7" fmla="*/ 3772879 w 3772879"/>
              <a:gd name="connsiteY7" fmla="*/ 6854188 h 6854188"/>
              <a:gd name="connsiteX8" fmla="*/ 2209607 w 3772879"/>
              <a:gd name="connsiteY8" fmla="*/ 6854188 h 6854188"/>
              <a:gd name="connsiteX9" fmla="*/ 2133163 w 3772879"/>
              <a:gd name="connsiteY9" fmla="*/ 6819629 h 6854188"/>
              <a:gd name="connsiteX10" fmla="*/ 0 w 3772879"/>
              <a:gd name="connsiteY10" fmla="*/ 3425188 h 6854188"/>
              <a:gd name="connsiteX11" fmla="*/ 2133163 w 3772879"/>
              <a:gd name="connsiteY11" fmla="*/ 30748 h 6854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72879" h="6854188">
                <a:moveTo>
                  <a:pt x="2201175" y="0"/>
                </a:moveTo>
                <a:lnTo>
                  <a:pt x="3772879" y="0"/>
                </a:lnTo>
                <a:lnTo>
                  <a:pt x="3772879" y="2214522"/>
                </a:lnTo>
                <a:lnTo>
                  <a:pt x="3765788" y="2214164"/>
                </a:lnTo>
                <a:cubicBezTo>
                  <a:pt x="3096958" y="2214164"/>
                  <a:pt x="2554764" y="2756358"/>
                  <a:pt x="2554764" y="3425188"/>
                </a:cubicBezTo>
                <a:cubicBezTo>
                  <a:pt x="2554764" y="4094018"/>
                  <a:pt x="3096958" y="4636213"/>
                  <a:pt x="3765788" y="4636213"/>
                </a:cubicBezTo>
                <a:lnTo>
                  <a:pt x="3772879" y="4635855"/>
                </a:lnTo>
                <a:lnTo>
                  <a:pt x="3772879" y="6854188"/>
                </a:lnTo>
                <a:lnTo>
                  <a:pt x="2209607" y="6854188"/>
                </a:lnTo>
                <a:lnTo>
                  <a:pt x="2133163" y="6819629"/>
                </a:lnTo>
                <a:cubicBezTo>
                  <a:pt x="870990" y="6211452"/>
                  <a:pt x="0" y="4920036"/>
                  <a:pt x="0" y="3425188"/>
                </a:cubicBezTo>
                <a:cubicBezTo>
                  <a:pt x="0" y="1930341"/>
                  <a:pt x="870990" y="638925"/>
                  <a:pt x="2133163" y="3074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cxnSp>
        <p:nvCxnSpPr>
          <p:cNvPr id="8" name="直接连接符 7"/>
          <p:cNvCxnSpPr/>
          <p:nvPr>
            <p:custDataLst>
              <p:tags r:id="rId3"/>
            </p:custDataLst>
          </p:nvPr>
        </p:nvCxnSpPr>
        <p:spPr>
          <a:xfrm>
            <a:off x="10190796" y="838200"/>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p:nvPr>
            <p:custDataLst>
              <p:tags r:id="rId4"/>
            </p:custDataLst>
          </p:nvPr>
        </p:nvCxnSpPr>
        <p:spPr>
          <a:xfrm>
            <a:off x="10190796" y="1086803"/>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custDataLst>
              <p:tags r:id="rId5"/>
            </p:custDataLst>
          </p:nvPr>
        </p:nvCxnSpPr>
        <p:spPr>
          <a:xfrm>
            <a:off x="10190796" y="959644"/>
            <a:ext cx="3048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6"/>
            </p:custDataLst>
          </p:nvPr>
        </p:nvCxnSpPr>
        <p:spPr>
          <a:xfrm>
            <a:off x="10495596" y="2331720"/>
            <a:ext cx="0" cy="230886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7"/>
            </p:custDataLst>
          </p:nvPr>
        </p:nvCxnSpPr>
        <p:spPr>
          <a:xfrm flipH="true">
            <a:off x="1071989" y="2065554"/>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8"/>
            </p:custDataLst>
          </p:nvPr>
        </p:nvCxnSpPr>
        <p:spPr>
          <a:xfrm flipH="true">
            <a:off x="1071989" y="5120726"/>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p:custDataLst>
              <p:tags r:id="rId9"/>
            </p:custDataLst>
          </p:nvPr>
        </p:nvCxnSpPr>
        <p:spPr>
          <a:xfrm flipV="true">
            <a:off x="1129140" y="2065554"/>
            <a:ext cx="0" cy="3055172"/>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9" name="矩形 18"/>
          <p:cNvSpPr/>
          <p:nvPr>
            <p:custDataLst>
              <p:tags r:id="rId10"/>
            </p:custDataLst>
          </p:nvPr>
        </p:nvSpPr>
        <p:spPr>
          <a:xfrm>
            <a:off x="1073243" y="969862"/>
            <a:ext cx="886695" cy="366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2" name="标题 1"/>
          <p:cNvSpPr>
            <a:spLocks noGrp="true"/>
          </p:cNvSpPr>
          <p:nvPr>
            <p:ph type="ctrTitle" hasCustomPrompt="true"/>
            <p:custDataLst>
              <p:tags r:id="rId11"/>
            </p:custDataLst>
          </p:nvPr>
        </p:nvSpPr>
        <p:spPr>
          <a:xfrm>
            <a:off x="1269310" y="2162523"/>
            <a:ext cx="4826684" cy="2228848"/>
          </a:xfrm>
          <a:noFill/>
        </p:spPr>
        <p:txBody>
          <a:bodyPr anchor="b">
            <a:noAutofit/>
          </a:bodyPr>
          <a:lstStyle>
            <a:lvl1pPr algn="l">
              <a:defRPr sz="6400" spc="600">
                <a:solidFill>
                  <a:schemeClr val="tx1">
                    <a:lumMod val="85000"/>
                    <a:lumOff val="15000"/>
                  </a:schemeClr>
                </a:solidFill>
              </a:defRPr>
            </a:lvl1pPr>
          </a:lstStyle>
          <a:p>
            <a:r>
              <a:rPr lang="zh-CN" altLang="en-US" dirty="0"/>
              <a:t>编辑标题</a:t>
            </a:r>
            <a:endParaRPr lang="zh-CN" altLang="en-US" dirty="0"/>
          </a:p>
        </p:txBody>
      </p:sp>
      <p:sp>
        <p:nvSpPr>
          <p:cNvPr id="16" name="日期占位符 15"/>
          <p:cNvSpPr>
            <a:spLocks noGrp="true"/>
          </p:cNvSpPr>
          <p:nvPr>
            <p:ph type="dt" sz="half" idx="10"/>
            <p:custDataLst>
              <p:tags r:id="rId12"/>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true"/>
          </p:cNvSpPr>
          <p:nvPr>
            <p:ph type="ftr" sz="quarter" idx="11"/>
            <p:custDataLst>
              <p:tags r:id="rId13"/>
            </p:custDataLst>
          </p:nvPr>
        </p:nvSpPr>
        <p:spPr/>
        <p:txBody>
          <a:bodyPr/>
          <a:lstStyle/>
          <a:p>
            <a:endParaRPr lang="zh-CN" altLang="en-US" dirty="0"/>
          </a:p>
        </p:txBody>
      </p:sp>
      <p:sp>
        <p:nvSpPr>
          <p:cNvPr id="18" name="灯片编号占位符 17"/>
          <p:cNvSpPr>
            <a:spLocks noGrp="true"/>
          </p:cNvSpPr>
          <p:nvPr>
            <p:ph type="sldNum" sz="quarter" idx="12"/>
            <p:custDataLst>
              <p:tags r:id="rId14"/>
            </p:custDataLst>
          </p:nvPr>
        </p:nvSpPr>
        <p:spPr/>
        <p:txBody>
          <a:bodyPr/>
          <a:lstStyle/>
          <a:p>
            <a:fld id="{49AE70B2-8BF9-45C0-BB95-33D1B9D3A854}" type="slidenum">
              <a:rPr lang="zh-CN" altLang="en-US" smtClean="0"/>
            </a:fld>
            <a:endParaRPr lang="zh-CN" altLang="en-US" dirty="0"/>
          </a:p>
        </p:txBody>
      </p:sp>
      <p:sp>
        <p:nvSpPr>
          <p:cNvPr id="5" name="文本占位符 4"/>
          <p:cNvSpPr>
            <a:spLocks noGrp="true"/>
          </p:cNvSpPr>
          <p:nvPr>
            <p:ph type="body" sz="quarter" idx="13" hasCustomPrompt="true"/>
            <p:custDataLst>
              <p:tags r:id="rId15"/>
            </p:custDataLst>
          </p:nvPr>
        </p:nvSpPr>
        <p:spPr>
          <a:xfrm>
            <a:off x="1270000" y="4563962"/>
            <a:ext cx="4826148" cy="460375"/>
          </a:xfrm>
        </p:spPr>
        <p:txBody>
          <a:bodyPr anchor="t"/>
          <a:lstStyle>
            <a:lvl1pPr marL="0" indent="0">
              <a:buNone/>
              <a:defRPr>
                <a:solidFill>
                  <a:schemeClr val="tx1">
                    <a:lumMod val="85000"/>
                    <a:lumOff val="15000"/>
                  </a:schemeClr>
                </a:solidFill>
              </a:defRPr>
            </a:lvl1pPr>
          </a:lstStyle>
          <a:p>
            <a:pPr lvl="0"/>
            <a:r>
              <a:rPr lang="zh-CN" altLang="en-US" dirty="0"/>
              <a:t>编辑文本</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true"/>
          </p:cNvSpPr>
          <p:nvPr>
            <p:ph sz="quarter" idx="13"/>
            <p:custDataLst>
              <p:tags r:id="rId5"/>
            </p:custDataLst>
          </p:nvPr>
        </p:nvSpPr>
        <p:spPr>
          <a:xfrm>
            <a:off x="669932" y="952509"/>
            <a:ext cx="10852236" cy="5388907"/>
          </a:xfrm>
        </p:spPr>
        <p:txBody>
          <a:bodyPr/>
          <a:lstStyle>
            <a:lvl1pPr>
              <a:defRPr>
                <a:latin typeface="微软雅黑" panose="020B0503020204020204" charset="-122"/>
                <a:ea typeface="微软雅黑" panose="020B0503020204020204" charset="-122"/>
              </a:defRPr>
            </a:lvl1pPr>
            <a:lvl2pPr>
              <a:defRPr>
                <a:latin typeface="微软雅黑" panose="020B0503020204020204" charset="-122"/>
                <a:ea typeface="微软雅黑" panose="020B0503020204020204" charset="-122"/>
              </a:defRPr>
            </a:lvl2pPr>
            <a:lvl3pPr>
              <a:defRPr>
                <a:latin typeface="微软雅黑" panose="020B0503020204020204" charset="-122"/>
                <a:ea typeface="微软雅黑" panose="020B0503020204020204" charset="-122"/>
              </a:defRPr>
            </a:lvl3pPr>
            <a:lvl4pPr>
              <a:defRPr>
                <a:latin typeface="微软雅黑" panose="020B0503020204020204" charset="-122"/>
                <a:ea typeface="微软雅黑" panose="020B0503020204020204" charset="-122"/>
              </a:defRPr>
            </a:lvl4pPr>
            <a:lvl5pPr>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bg>
      <p:bgPr>
        <a:pattFill prst="dkUpDiag">
          <a:fgClr>
            <a:schemeClr val="bg2">
              <a:lumMod val="95000"/>
            </a:schemeClr>
          </a:fgClr>
          <a:bgClr>
            <a:schemeClr val="bg1"/>
          </a:bgClr>
        </a:pattFill>
        <a:effectLst/>
      </p:bgPr>
    </p:bg>
    <p:spTree>
      <p:nvGrpSpPr>
        <p:cNvPr id="1" name=""/>
        <p:cNvGrpSpPr/>
        <p:nvPr/>
      </p:nvGrpSpPr>
      <p:grpSpPr>
        <a:xfrm>
          <a:off x="0" y="0"/>
          <a:ext cx="0" cy="0"/>
          <a:chOff x="0" y="0"/>
          <a:chExt cx="0" cy="0"/>
        </a:xfrm>
      </p:grpSpPr>
      <p:sp>
        <p:nvSpPr>
          <p:cNvPr id="3" name="日期占位符 2"/>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3"/>
            </p:custDataLst>
          </p:nvPr>
        </p:nvSpPr>
        <p:spPr/>
        <p:txBody>
          <a:bodyPr/>
          <a:lstStyle/>
          <a:p>
            <a:endParaRPr lang="zh-CN" altLang="en-US"/>
          </a:p>
        </p:txBody>
      </p:sp>
      <p:sp>
        <p:nvSpPr>
          <p:cNvPr id="5" name="灯片编号占位符 4"/>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true"/>
          </p:cNvSpPr>
          <p:nvPr>
            <p:ph type="title" hasCustomPrompt="true"/>
            <p:custDataLst>
              <p:tags r:id="rId5"/>
            </p:custDataLst>
          </p:nvPr>
        </p:nvSpPr>
        <p:spPr>
          <a:xfrm>
            <a:off x="2698251" y="2290310"/>
            <a:ext cx="6795502" cy="2016125"/>
          </a:xfrm>
        </p:spPr>
        <p:txBody>
          <a:bodyPr anchor="ctr">
            <a:normAutofit/>
          </a:bodyPr>
          <a:lstStyle>
            <a:lvl1pPr algn="ctr">
              <a:defRPr sz="8000" spc="600">
                <a:solidFill>
                  <a:schemeClr val="tx1">
                    <a:lumMod val="85000"/>
                    <a:lumOff val="15000"/>
                  </a:schemeClr>
                </a:solidFill>
              </a:defRPr>
            </a:lvl1pPr>
          </a:lstStyle>
          <a:p>
            <a:r>
              <a:rPr lang="zh-CN" altLang="en-US" dirty="0"/>
              <a:t>编辑标题</a:t>
            </a:r>
            <a:endParaRPr lang="zh-CN" altLang="en-US" dirty="0"/>
          </a:p>
        </p:txBody>
      </p:sp>
      <p:sp>
        <p:nvSpPr>
          <p:cNvPr id="7" name="矩形 6"/>
          <p:cNvSpPr/>
          <p:nvPr>
            <p:custDataLst>
              <p:tags r:id="rId6"/>
            </p:custDataLst>
          </p:nvPr>
        </p:nvSpPr>
        <p:spPr>
          <a:xfrm>
            <a:off x="2367314" y="2016209"/>
            <a:ext cx="7457372" cy="2564326"/>
          </a:xfrm>
          <a:prstGeom prst="rect">
            <a:avLst/>
          </a:prstGeom>
          <a:noFill/>
          <a:ln w="1016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2" name="组合 11"/>
          <p:cNvGrpSpPr/>
          <p:nvPr>
            <p:custDataLst>
              <p:tags r:id="rId7"/>
            </p:custDataLst>
          </p:nvPr>
        </p:nvGrpSpPr>
        <p:grpSpPr>
          <a:xfrm flipV="true">
            <a:off x="1945301" y="1504410"/>
            <a:ext cx="844030" cy="2460184"/>
            <a:chOff x="1915154" y="2783392"/>
            <a:chExt cx="844031" cy="2460184"/>
          </a:xfrm>
        </p:grpSpPr>
        <p:cxnSp>
          <p:nvCxnSpPr>
            <p:cNvPr id="10" name="直接连接符 9"/>
            <p:cNvCxnSpPr/>
            <p:nvPr>
              <p:custDataLst>
                <p:tags r:id="rId8"/>
              </p:custDataLst>
            </p:nvPr>
          </p:nvCxnSpPr>
          <p:spPr>
            <a:xfrm flipH="true">
              <a:off x="1915154" y="5193336"/>
              <a:ext cx="844031"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9"/>
              </p:custDataLst>
            </p:nvPr>
          </p:nvCxnSpPr>
          <p:spPr>
            <a:xfrm flipV="true">
              <a:off x="1968288" y="2783392"/>
              <a:ext cx="0" cy="2460184"/>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3" name="组合 12"/>
          <p:cNvGrpSpPr/>
          <p:nvPr>
            <p:custDataLst>
              <p:tags r:id="rId10"/>
            </p:custDataLst>
          </p:nvPr>
        </p:nvGrpSpPr>
        <p:grpSpPr>
          <a:xfrm flipH="true">
            <a:off x="9402671" y="2734502"/>
            <a:ext cx="844030" cy="2460184"/>
            <a:chOff x="1915154" y="2783392"/>
            <a:chExt cx="844031" cy="2460184"/>
          </a:xfrm>
        </p:grpSpPr>
        <p:cxnSp>
          <p:nvCxnSpPr>
            <p:cNvPr id="14" name="直接连接符 13"/>
            <p:cNvCxnSpPr/>
            <p:nvPr>
              <p:custDataLst>
                <p:tags r:id="rId11"/>
              </p:custDataLst>
            </p:nvPr>
          </p:nvCxnSpPr>
          <p:spPr>
            <a:xfrm flipH="true">
              <a:off x="1915154" y="5193336"/>
              <a:ext cx="844031"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p:custDataLst>
                <p:tags r:id="rId12"/>
              </p:custDataLst>
            </p:nvPr>
          </p:nvCxnSpPr>
          <p:spPr>
            <a:xfrm flipV="true">
              <a:off x="1968288" y="2783392"/>
              <a:ext cx="0" cy="2460184"/>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grpSp>
        <p:nvGrpSpPr>
          <p:cNvPr id="12" name="组合 11"/>
          <p:cNvGrpSpPr/>
          <p:nvPr>
            <p:custDataLst>
              <p:tags r:id="rId2"/>
            </p:custDataLst>
          </p:nvPr>
        </p:nvGrpSpPr>
        <p:grpSpPr>
          <a:xfrm flipH="true" flipV="true">
            <a:off x="9676764" y="234316"/>
            <a:ext cx="2098041" cy="6115685"/>
            <a:chOff x="9414" y="-1687"/>
            <a:chExt cx="3304" cy="9631"/>
          </a:xfrm>
        </p:grpSpPr>
        <p:cxnSp>
          <p:nvCxnSpPr>
            <p:cNvPr id="7" name="直接连接符 6"/>
            <p:cNvCxnSpPr/>
            <p:nvPr>
              <p:custDataLst>
                <p:tags r:id="rId3"/>
              </p:custDataLst>
            </p:nvPr>
          </p:nvCxnSpPr>
          <p:spPr>
            <a:xfrm flipH="true">
              <a:off x="9414" y="7944"/>
              <a:ext cx="3304"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custDataLst>
                <p:tags r:id="rId4"/>
              </p:custDataLst>
            </p:nvPr>
          </p:nvCxnSpPr>
          <p:spPr>
            <a:xfrm flipV="true">
              <a:off x="9504" y="-1687"/>
              <a:ext cx="0" cy="9631"/>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日期占位符 3"/>
          <p:cNvSpPr>
            <a:spLocks noGrp="true"/>
          </p:cNvSpPr>
          <p:nvPr>
            <p:ph type="dt" sz="half" idx="10"/>
            <p:custDataLst>
              <p:tags r:id="rId5"/>
            </p:custDataLst>
          </p:nvPr>
        </p:nvSpPr>
        <p:spPr>
          <a:xfrm>
            <a:off x="879742" y="6527633"/>
            <a:ext cx="2700000" cy="316800"/>
          </a:xfrm>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6"/>
            </p:custDataLst>
          </p:nvPr>
        </p:nvSpPr>
        <p:spPr>
          <a:xfrm>
            <a:off x="4116000" y="6527633"/>
            <a:ext cx="3960000" cy="316800"/>
          </a:xfrm>
        </p:spPr>
        <p:txBody>
          <a:bodyPr/>
          <a:lstStyle/>
          <a:p>
            <a:endParaRPr lang="zh-CN" altLang="en-US"/>
          </a:p>
        </p:txBody>
      </p:sp>
      <p:sp>
        <p:nvSpPr>
          <p:cNvPr id="6" name="灯片编号占位符 5"/>
          <p:cNvSpPr>
            <a:spLocks noGrp="true"/>
          </p:cNvSpPr>
          <p:nvPr>
            <p:ph type="sldNum" sz="quarter" idx="12"/>
            <p:custDataLst>
              <p:tags r:id="rId7"/>
            </p:custDataLst>
          </p:nvPr>
        </p:nvSpPr>
        <p:spPr>
          <a:xfrm>
            <a:off x="8610601" y="6527633"/>
            <a:ext cx="2700000" cy="316800"/>
          </a:xfrm>
        </p:spPr>
        <p:txBody>
          <a:bodyPr/>
          <a:lstStyle/>
          <a:p>
            <a:fld id="{49AE70B2-8BF9-45C0-BB95-33D1B9D3A854}" type="slidenum">
              <a:rPr lang="zh-CN" altLang="en-US" smtClean="0"/>
            </a:fld>
            <a:endParaRPr lang="zh-CN" altLang="en-US"/>
          </a:p>
        </p:txBody>
      </p:sp>
      <p:cxnSp>
        <p:nvCxnSpPr>
          <p:cNvPr id="10" name="直接连接符 9"/>
          <p:cNvCxnSpPr/>
          <p:nvPr>
            <p:custDataLst>
              <p:tags r:id="rId8"/>
            </p:custDataLst>
          </p:nvPr>
        </p:nvCxnSpPr>
        <p:spPr>
          <a:xfrm flipH="true">
            <a:off x="415031" y="6419235"/>
            <a:ext cx="2098155" cy="0"/>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custDataLst>
              <p:tags r:id="rId9"/>
            </p:custDataLst>
          </p:nvPr>
        </p:nvCxnSpPr>
        <p:spPr>
          <a:xfrm flipV="true">
            <a:off x="472181" y="303531"/>
            <a:ext cx="0" cy="6115705"/>
          </a:xfrm>
          <a:prstGeom prst="line">
            <a:avLst/>
          </a:prstGeom>
          <a:ln w="1143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true"/>
          </p:cNvSpPr>
          <p:nvPr>
            <p:ph type="title"/>
            <p:custDataLst>
              <p:tags r:id="rId10"/>
            </p:custDataLst>
          </p:nvPr>
        </p:nvSpPr>
        <p:spPr>
          <a:xfrm>
            <a:off x="623889" y="406801"/>
            <a:ext cx="10944226" cy="863601"/>
          </a:xfrm>
        </p:spPr>
        <p:txBody>
          <a:bodyPr>
            <a:normAutofit/>
          </a:bodyPr>
          <a:lstStyle>
            <a:lvl1pPr>
              <a:defRPr sz="3600"/>
            </a:lvl1pPr>
          </a:lstStyle>
          <a:p>
            <a:r>
              <a:rPr lang="zh-CN" altLang="en-US" dirty="0"/>
              <a:t>单击此处编辑母版标题样式</a:t>
            </a:r>
            <a:endParaRPr lang="zh-CN" altLang="en-US" dirty="0"/>
          </a:p>
        </p:txBody>
      </p:sp>
      <p:sp>
        <p:nvSpPr>
          <p:cNvPr id="3" name="内容占位符 2"/>
          <p:cNvSpPr>
            <a:spLocks noGrp="true"/>
          </p:cNvSpPr>
          <p:nvPr>
            <p:ph idx="1"/>
            <p:custDataLst>
              <p:tags r:id="rId11"/>
            </p:custDataLst>
          </p:nvPr>
        </p:nvSpPr>
        <p:spPr>
          <a:xfrm>
            <a:off x="623888" y="1412875"/>
            <a:ext cx="10944224" cy="4895850"/>
          </a:xfrm>
        </p:spPr>
        <p:txBody>
          <a:bodyPr>
            <a:normAutofit/>
          </a:bodyPr>
          <a:lstStyle>
            <a:lvl1pPr>
              <a:defRPr sz="2000"/>
            </a:lvl1pPr>
            <a:lvl2pPr>
              <a:defRPr sz="2000"/>
            </a:lvl2pPr>
            <a:lvl3pPr>
              <a:defRPr sz="2000"/>
            </a:lvl3pPr>
            <a:lvl4pPr>
              <a:defRPr sz="2000"/>
            </a:lvl4pPr>
            <a:lvl5pPr>
              <a:defRPr sz="20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13" name="任意多边形: 形状 12"/>
          <p:cNvSpPr/>
          <p:nvPr>
            <p:custDataLst>
              <p:tags r:id="rId2"/>
            </p:custDataLst>
          </p:nvPr>
        </p:nvSpPr>
        <p:spPr>
          <a:xfrm flipH="true">
            <a:off x="2" y="0"/>
            <a:ext cx="3772878" cy="6854188"/>
          </a:xfrm>
          <a:custGeom>
            <a:avLst/>
            <a:gdLst>
              <a:gd name="connsiteX0" fmla="*/ 2201175 w 3772879"/>
              <a:gd name="connsiteY0" fmla="*/ 0 h 6854188"/>
              <a:gd name="connsiteX1" fmla="*/ 3772879 w 3772879"/>
              <a:gd name="connsiteY1" fmla="*/ 0 h 6854188"/>
              <a:gd name="connsiteX2" fmla="*/ 3772879 w 3772879"/>
              <a:gd name="connsiteY2" fmla="*/ 2214522 h 6854188"/>
              <a:gd name="connsiteX3" fmla="*/ 3765788 w 3772879"/>
              <a:gd name="connsiteY3" fmla="*/ 2214164 h 6854188"/>
              <a:gd name="connsiteX4" fmla="*/ 2554764 w 3772879"/>
              <a:gd name="connsiteY4" fmla="*/ 3425188 h 6854188"/>
              <a:gd name="connsiteX5" fmla="*/ 3765788 w 3772879"/>
              <a:gd name="connsiteY5" fmla="*/ 4636213 h 6854188"/>
              <a:gd name="connsiteX6" fmla="*/ 3772879 w 3772879"/>
              <a:gd name="connsiteY6" fmla="*/ 4635855 h 6854188"/>
              <a:gd name="connsiteX7" fmla="*/ 3772879 w 3772879"/>
              <a:gd name="connsiteY7" fmla="*/ 6854188 h 6854188"/>
              <a:gd name="connsiteX8" fmla="*/ 2209607 w 3772879"/>
              <a:gd name="connsiteY8" fmla="*/ 6854188 h 6854188"/>
              <a:gd name="connsiteX9" fmla="*/ 2133163 w 3772879"/>
              <a:gd name="connsiteY9" fmla="*/ 6819629 h 6854188"/>
              <a:gd name="connsiteX10" fmla="*/ 0 w 3772879"/>
              <a:gd name="connsiteY10" fmla="*/ 3425188 h 6854188"/>
              <a:gd name="connsiteX11" fmla="*/ 2133163 w 3772879"/>
              <a:gd name="connsiteY11" fmla="*/ 30748 h 6854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72879" h="6854188">
                <a:moveTo>
                  <a:pt x="2201175" y="0"/>
                </a:moveTo>
                <a:lnTo>
                  <a:pt x="3772879" y="0"/>
                </a:lnTo>
                <a:lnTo>
                  <a:pt x="3772879" y="2214522"/>
                </a:lnTo>
                <a:lnTo>
                  <a:pt x="3765788" y="2214164"/>
                </a:lnTo>
                <a:cubicBezTo>
                  <a:pt x="3096958" y="2214164"/>
                  <a:pt x="2554764" y="2756358"/>
                  <a:pt x="2554764" y="3425188"/>
                </a:cubicBezTo>
                <a:cubicBezTo>
                  <a:pt x="2554764" y="4094018"/>
                  <a:pt x="3096958" y="4636213"/>
                  <a:pt x="3765788" y="4636213"/>
                </a:cubicBezTo>
                <a:lnTo>
                  <a:pt x="3772879" y="4635855"/>
                </a:lnTo>
                <a:lnTo>
                  <a:pt x="3772879" y="6854188"/>
                </a:lnTo>
                <a:lnTo>
                  <a:pt x="2209607" y="6854188"/>
                </a:lnTo>
                <a:lnTo>
                  <a:pt x="2133163" y="6819629"/>
                </a:lnTo>
                <a:cubicBezTo>
                  <a:pt x="870990" y="6211452"/>
                  <a:pt x="0" y="4920036"/>
                  <a:pt x="0" y="3425188"/>
                </a:cubicBezTo>
                <a:cubicBezTo>
                  <a:pt x="0" y="1930341"/>
                  <a:pt x="870990" y="638925"/>
                  <a:pt x="2133163" y="30748"/>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日期占位符 3"/>
          <p:cNvSpPr>
            <a:spLocks noGrp="true"/>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4"/>
            </p:custDataLst>
          </p:nvPr>
        </p:nvSpPr>
        <p:spPr/>
        <p:txBody>
          <a:bodyPr/>
          <a:lstStyle/>
          <a:p>
            <a:endParaRPr lang="zh-CN" altLang="en-US"/>
          </a:p>
        </p:txBody>
      </p:sp>
      <p:sp>
        <p:nvSpPr>
          <p:cNvPr id="6" name="灯片编号占位符 5"/>
          <p:cNvSpPr>
            <a:spLocks noGrp="true"/>
          </p:cNvSpPr>
          <p:nvPr>
            <p:ph type="sldNum" sz="quarter" idx="12"/>
            <p:custDataLst>
              <p:tags r:id="rId5"/>
            </p:custDataLst>
          </p:nvPr>
        </p:nvSpPr>
        <p:spPr>
          <a:xfrm>
            <a:off x="8610601" y="6349833"/>
            <a:ext cx="2700000" cy="316800"/>
          </a:xfrm>
        </p:spPr>
        <p:txBody>
          <a:bodyPr/>
          <a:lstStyle/>
          <a:p>
            <a:fld id="{49AE70B2-8BF9-45C0-BB95-33D1B9D3A854}" type="slidenum">
              <a:rPr lang="zh-CN" altLang="en-US" smtClean="0"/>
            </a:fld>
            <a:endParaRPr lang="zh-CN" altLang="en-US"/>
          </a:p>
        </p:txBody>
      </p:sp>
      <p:sp>
        <p:nvSpPr>
          <p:cNvPr id="2" name="标题 1"/>
          <p:cNvSpPr>
            <a:spLocks noGrp="true"/>
          </p:cNvSpPr>
          <p:nvPr>
            <p:ph type="title" hasCustomPrompt="true"/>
            <p:custDataLst>
              <p:tags r:id="rId6"/>
            </p:custDataLst>
          </p:nvPr>
        </p:nvSpPr>
        <p:spPr>
          <a:xfrm>
            <a:off x="4953565" y="3104095"/>
            <a:ext cx="6640514" cy="863174"/>
          </a:xfrm>
        </p:spPr>
        <p:txBody>
          <a:bodyPr anchor="b">
            <a:normAutofit/>
          </a:bodyPr>
          <a:lstStyle>
            <a:lvl1pPr>
              <a:defRPr sz="4400">
                <a:solidFill>
                  <a:schemeClr val="tx1">
                    <a:lumMod val="85000"/>
                    <a:lumOff val="15000"/>
                  </a:schemeClr>
                </a:solidFill>
              </a:defRPr>
            </a:lvl1pPr>
          </a:lstStyle>
          <a:p>
            <a:r>
              <a:rPr lang="zh-CN" altLang="en-US" dirty="0"/>
              <a:t>单击此处编辑标题</a:t>
            </a:r>
            <a:endParaRPr lang="zh-CN" altLang="en-US" dirty="0"/>
          </a:p>
        </p:txBody>
      </p:sp>
      <p:sp>
        <p:nvSpPr>
          <p:cNvPr id="3" name="文本占位符 2"/>
          <p:cNvSpPr>
            <a:spLocks noGrp="true"/>
          </p:cNvSpPr>
          <p:nvPr>
            <p:ph type="body" idx="1"/>
            <p:custDataLst>
              <p:tags r:id="rId7"/>
            </p:custDataLst>
          </p:nvPr>
        </p:nvSpPr>
        <p:spPr>
          <a:xfrm>
            <a:off x="4953566" y="4112159"/>
            <a:ext cx="6640512" cy="1367961"/>
          </a:xfrm>
        </p:spPr>
        <p:txBody>
          <a:bodyPr>
            <a:normAutofit/>
          </a:bodyPr>
          <a:lstStyle>
            <a:lvl1pPr marL="0" indent="0">
              <a:buNone/>
              <a:defRPr sz="240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884"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内容占位符 2"/>
          <p:cNvSpPr>
            <a:spLocks noGrp="true"/>
          </p:cNvSpPr>
          <p:nvPr>
            <p:ph sz="half" idx="1"/>
            <p:custDataLst>
              <p:tags r:id="rId3"/>
            </p:custDataLst>
          </p:nvPr>
        </p:nvSpPr>
        <p:spPr>
          <a:xfrm>
            <a:off x="669929" y="952509"/>
            <a:ext cx="5283243" cy="5388907"/>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a:sym typeface="+mn-ea"/>
            </a:endParaRPr>
          </a:p>
          <a:p>
            <a:pPr lvl="3"/>
            <a:r>
              <a:rPr>
                <a:sym typeface="+mn-ea"/>
              </a:rPr>
              <a:t>第四级</a:t>
            </a:r>
            <a:endParaRPr>
              <a:sym typeface="+mn-ea"/>
            </a:endParaRPr>
          </a:p>
          <a:p>
            <a:pPr lvl="4"/>
            <a:r>
              <a:rPr>
                <a:sym typeface="+mn-ea"/>
              </a:rPr>
              <a:t>第五级</a:t>
            </a:r>
            <a:endParaRPr>
              <a:sym typeface="+mn-ea"/>
            </a:endParaRPr>
          </a:p>
        </p:txBody>
      </p:sp>
      <p:sp>
        <p:nvSpPr>
          <p:cNvPr id="4" name="内容占位符 3"/>
          <p:cNvSpPr>
            <a:spLocks noGrp="true"/>
          </p:cNvSpPr>
          <p:nvPr>
            <p:ph sz="half" idx="2"/>
            <p:custDataLst>
              <p:tags r:id="rId4"/>
            </p:custDataLst>
          </p:nvPr>
        </p:nvSpPr>
        <p:spPr>
          <a:xfrm>
            <a:off x="6238876" y="952509"/>
            <a:ext cx="5283243" cy="5388907"/>
          </a:xfrm>
        </p:spPr>
        <p:txBody>
          <a:bodyPr>
            <a:noAutofit/>
          </a:bodyPr>
          <a:lstStyle>
            <a:lvl1pPr>
              <a:defRPr sz="1600">
                <a:latin typeface="微软雅黑" panose="020B0503020204020204" charset="-122"/>
                <a:ea typeface="微软雅黑" panose="020B0503020204020204" charset="-122"/>
              </a:defRPr>
            </a:lvl1pPr>
            <a:lvl2pPr>
              <a:defRPr sz="1600">
                <a:latin typeface="微软雅黑" panose="020B0503020204020204" charset="-122"/>
                <a:ea typeface="微软雅黑" panose="020B0503020204020204" charset="-122"/>
              </a:defRPr>
            </a:lvl2pPr>
            <a:lvl3pPr>
              <a:defRPr sz="1600">
                <a:latin typeface="微软雅黑" panose="020B0503020204020204" charset="-122"/>
                <a:ea typeface="微软雅黑" panose="020B0503020204020204" charset="-122"/>
              </a:defRPr>
            </a:lvl3pPr>
            <a:lvl4pPr>
              <a:defRPr sz="1600">
                <a:latin typeface="微软雅黑" panose="020B0503020204020204" charset="-122"/>
                <a:ea typeface="微软雅黑" panose="020B0503020204020204" charset="-122"/>
              </a:defRPr>
            </a:lvl4pPr>
            <a:lvl5pPr>
              <a:defRPr sz="1600">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true"/>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true"/>
          </p:cNvSpPr>
          <p:nvPr>
            <p:ph type="ftr" sz="quarter" idx="11"/>
            <p:custDataLst>
              <p:tags r:id="rId6"/>
            </p:custDataLst>
          </p:nvPr>
        </p:nvSpPr>
        <p:spPr/>
        <p:txBody>
          <a:bodyPr/>
          <a:lstStyle/>
          <a:p>
            <a:endParaRPr lang="zh-CN" altLang="en-US"/>
          </a:p>
        </p:txBody>
      </p:sp>
      <p:sp>
        <p:nvSpPr>
          <p:cNvPr id="7" name="灯片编号占位符 6"/>
          <p:cNvSpPr>
            <a:spLocks noGrp="true"/>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884"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文本占位符 2"/>
          <p:cNvSpPr>
            <a:spLocks noGrp="true"/>
          </p:cNvSpPr>
          <p:nvPr>
            <p:ph type="body" idx="1" hasCustomPrompt="true"/>
            <p:custDataLst>
              <p:tags r:id="rId3"/>
            </p:custDataLst>
          </p:nvPr>
        </p:nvSpPr>
        <p:spPr>
          <a:xfrm>
            <a:off x="669929" y="952509"/>
            <a:ext cx="5283243" cy="381003"/>
          </a:xfrm>
        </p:spPr>
        <p:txBody>
          <a:bodyPr lIns="101600" tIns="38100" rIns="76200" bIns="38100" anchor="t" anchorCtr="false">
            <a:noAutofit/>
          </a:bodyPr>
          <a:lstStyle>
            <a:lvl1pPr marL="0" indent="0" eaLnBrk="1" fontAlgn="auto" latinLnBrk="0" hangingPunct="1">
              <a:lnSpc>
                <a:spcPct val="100000"/>
              </a:lnSpc>
              <a:spcAft>
                <a:spcPts val="0"/>
              </a:spcAft>
              <a:buNone/>
              <a:defRPr sz="2000" b="0" u="none" strike="noStrike" kern="1200" cap="none" spc="200" normalizeH="0" baseline="0">
                <a:solidFill>
                  <a:schemeClr val="tx1"/>
                </a:solidFill>
                <a:uFillTx/>
                <a:latin typeface="微软雅黑" panose="020B0503020204020204" charset="-122"/>
                <a:ea typeface="微软雅黑" panose="020B0503020204020204"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true"/>
          </p:cNvSpPr>
          <p:nvPr>
            <p:ph sz="half" idx="2"/>
            <p:custDataLst>
              <p:tags r:id="rId4"/>
            </p:custDataLst>
          </p:nvPr>
        </p:nvSpPr>
        <p:spPr>
          <a:xfrm>
            <a:off x="669925" y="1406525"/>
            <a:ext cx="5283200"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true"/>
          </p:cNvSpPr>
          <p:nvPr>
            <p:ph type="body" sz="quarter" idx="3" hasCustomPrompt="true"/>
            <p:custDataLst>
              <p:tags r:id="rId5"/>
            </p:custDataLst>
          </p:nvPr>
        </p:nvSpPr>
        <p:spPr>
          <a:xfrm>
            <a:off x="6235749" y="952509"/>
            <a:ext cx="5283243" cy="381003"/>
          </a:xfrm>
        </p:spPr>
        <p:txBody>
          <a:bodyPr vert="horz" lIns="101600" tIns="38100" rIns="76200" bIns="38100" rtlCol="0" anchor="t" anchorCtr="false">
            <a:noAutofit/>
          </a:bodyPr>
          <a:lstStyle>
            <a:lvl1pPr marL="0" marR="0" lvl="0" indent="0" algn="l" defTabSz="914400" rtl="0" eaLnBrk="1" fontAlgn="auto" latinLnBrk="0" hangingPunct="1">
              <a:lnSpc>
                <a:spcPct val="100000"/>
              </a:lnSpc>
              <a:spcBef>
                <a:spcPts val="0"/>
              </a:spcBef>
              <a:spcAft>
                <a:spcPts val="0"/>
              </a:spcAft>
              <a:buFont typeface="Arial" panose="02080604020202020204" pitchFamily="34" charset="0"/>
              <a:buNone/>
              <a:defRPr kumimoji="0" lang="zh-CN" altLang="en-US" sz="2000" b="0" i="0" u="none" strike="noStrike" kern="1200" cap="none" spc="20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true"/>
          </p:cNvSpPr>
          <p:nvPr>
            <p:ph sz="quarter" idx="4"/>
            <p:custDataLst>
              <p:tags r:id="rId6"/>
            </p:custDataLst>
          </p:nvPr>
        </p:nvSpPr>
        <p:spPr>
          <a:xfrm>
            <a:off x="6235749" y="1406525"/>
            <a:ext cx="5283243" cy="4934752"/>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7" name="日期占位符 6"/>
          <p:cNvSpPr>
            <a:spLocks noGrp="true"/>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true"/>
          </p:cNvSpPr>
          <p:nvPr>
            <p:ph type="ftr" sz="quarter" idx="11"/>
            <p:custDataLst>
              <p:tags r:id="rId8"/>
            </p:custDataLst>
          </p:nvPr>
        </p:nvSpPr>
        <p:spPr/>
        <p:txBody>
          <a:bodyPr/>
          <a:lstStyle/>
          <a:p>
            <a:endParaRPr lang="zh-CN" altLang="en-US"/>
          </a:p>
        </p:txBody>
      </p:sp>
      <p:sp>
        <p:nvSpPr>
          <p:cNvPr id="9" name="灯片编号占位符 8"/>
          <p:cNvSpPr>
            <a:spLocks noGrp="true"/>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日期占位符 2"/>
          <p:cNvSpPr>
            <a:spLocks noGrp="true"/>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true"/>
          </p:cNvSpPr>
          <p:nvPr>
            <p:ph type="ftr" sz="quarter" idx="11"/>
            <p:custDataLst>
              <p:tags r:id="rId4"/>
            </p:custDataLst>
          </p:nvPr>
        </p:nvSpPr>
        <p:spPr/>
        <p:txBody>
          <a:bodyPr/>
          <a:lstStyle/>
          <a:p>
            <a:endParaRPr lang="zh-CN" altLang="en-US"/>
          </a:p>
        </p:txBody>
      </p:sp>
      <p:sp>
        <p:nvSpPr>
          <p:cNvPr id="5" name="灯片编号占位符 4"/>
          <p:cNvSpPr>
            <a:spLocks noGrp="true"/>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true"/>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true"/>
          </p:cNvSpPr>
          <p:nvPr>
            <p:ph type="ftr" sz="quarter" idx="11"/>
            <p:custDataLst>
              <p:tags r:id="rId3"/>
            </p:custDataLst>
          </p:nvPr>
        </p:nvSpPr>
        <p:spPr/>
        <p:txBody>
          <a:bodyPr/>
          <a:lstStyle/>
          <a:p>
            <a:endParaRPr lang="zh-CN" altLang="en-US"/>
          </a:p>
        </p:txBody>
      </p:sp>
      <p:sp>
        <p:nvSpPr>
          <p:cNvPr id="4" name="灯片编号占位符 3"/>
          <p:cNvSpPr>
            <a:spLocks noGrp="true"/>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true"/>
          </p:cNvSpPr>
          <p:nvPr>
            <p:ph type="title"/>
            <p:custDataLst>
              <p:tags r:id="rId2"/>
            </p:custDataLst>
          </p:nvPr>
        </p:nvSpPr>
        <p:spPr>
          <a:xfrm>
            <a:off x="669932" y="443234"/>
            <a:ext cx="10852236" cy="441964"/>
          </a:xfrm>
        </p:spPr>
        <p:txBody>
          <a:bodyPr vert="horz" lIns="101600" tIns="38100" rIns="76200" bIns="38100" rtlCol="0" anchor="t" anchorCtr="false">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图片占位符 2"/>
          <p:cNvSpPr>
            <a:spLocks noGrp="true"/>
          </p:cNvSpPr>
          <p:nvPr>
            <p:ph type="pic" idx="1"/>
            <p:custDataLst>
              <p:tags r:id="rId3"/>
            </p:custDataLst>
          </p:nvPr>
        </p:nvSpPr>
        <p:spPr>
          <a:xfrm>
            <a:off x="669929" y="952509"/>
            <a:ext cx="5283243"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8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true"/>
          </p:cNvSpPr>
          <p:nvPr>
            <p:ph type="body" sz="half" idx="2"/>
            <p:custDataLst>
              <p:tags r:id="rId4"/>
            </p:custDataLst>
          </p:nvPr>
        </p:nvSpPr>
        <p:spPr>
          <a:xfrm>
            <a:off x="6238924" y="952509"/>
            <a:ext cx="5283243"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8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true"/>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true"/>
          </p:cNvSpPr>
          <p:nvPr>
            <p:ph type="ftr" sz="quarter" idx="11"/>
            <p:custDataLst>
              <p:tags r:id="rId6"/>
            </p:custDataLst>
          </p:nvPr>
        </p:nvSpPr>
        <p:spPr/>
        <p:txBody>
          <a:bodyPr/>
          <a:lstStyle/>
          <a:p>
            <a:endParaRPr lang="zh-CN" altLang="en-US" dirty="0"/>
          </a:p>
        </p:txBody>
      </p:sp>
      <p:sp>
        <p:nvSpPr>
          <p:cNvPr id="7" name="灯片编号占位符 6"/>
          <p:cNvSpPr>
            <a:spLocks noGrp="true"/>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true"/>
          </p:cNvSpPr>
          <p:nvPr>
            <p:ph type="title" orient="vert"/>
            <p:custDataLst>
              <p:tags r:id="rId2"/>
            </p:custDataLst>
          </p:nvPr>
        </p:nvSpPr>
        <p:spPr>
          <a:xfrm>
            <a:off x="10571135" y="952509"/>
            <a:ext cx="950985" cy="5388907"/>
          </a:xfrm>
        </p:spPr>
        <p:txBody>
          <a:bodyPr vert="eaVert" lIns="101600" tIns="38100" rIns="76200" bIns="38100" rtlCol="0" anchor="ctr" anchorCtr="false">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true"/>
          </p:cNvSpPr>
          <p:nvPr>
            <p:ph type="body" orient="vert" idx="1"/>
            <p:custDataLst>
              <p:tags r:id="rId3"/>
            </p:custDataLst>
          </p:nvPr>
        </p:nvSpPr>
        <p:spPr>
          <a:xfrm>
            <a:off x="669926" y="952501"/>
            <a:ext cx="9828101" cy="5388907"/>
          </a:xfrm>
        </p:spPr>
        <p:txBody>
          <a:bodyPr vert="eaVert"/>
          <a:lstStyle>
            <a:lvl1pPr indent="0" eaLnBrk="1" fontAlgn="auto" latinLnBrk="0" hangingPunct="1">
              <a:defRPr>
                <a:latin typeface="微软雅黑" panose="020B0503020204020204" charset="-122"/>
                <a:ea typeface="微软雅黑" panose="020B0503020204020204" charset="-122"/>
              </a:defRPr>
            </a:lvl1pPr>
            <a:lvl2pPr indent="0" eaLnBrk="1" fontAlgn="auto" latinLnBrk="0" hangingPunct="1">
              <a:defRPr>
                <a:latin typeface="微软雅黑" panose="020B0503020204020204" charset="-122"/>
                <a:ea typeface="微软雅黑" panose="020B0503020204020204" charset="-122"/>
              </a:defRPr>
            </a:lvl2pPr>
            <a:lvl3pPr indent="0" eaLnBrk="1" fontAlgn="auto" latinLnBrk="0" hangingPunct="1">
              <a:defRPr>
                <a:latin typeface="微软雅黑" panose="020B0503020204020204" charset="-122"/>
                <a:ea typeface="微软雅黑" panose="020B0503020204020204" charset="-122"/>
              </a:defRPr>
            </a:lvl3pPr>
            <a:lvl4pPr indent="0" eaLnBrk="1" fontAlgn="auto" latinLnBrk="0" hangingPunct="1">
              <a:defRPr>
                <a:latin typeface="微软雅黑" panose="020B0503020204020204" charset="-122"/>
                <a:ea typeface="微软雅黑" panose="020B0503020204020204" charset="-122"/>
              </a:defRPr>
            </a:lvl4pPr>
            <a:lvl5pPr indent="0" eaLnBrk="1" fontAlgn="auto" latinLnBrk="0" hangingPunct="1">
              <a:defRPr>
                <a:latin typeface="微软雅黑" panose="020B0503020204020204" charset="-122"/>
                <a:ea typeface="微软雅黑" panose="020B0503020204020204" charset="-122"/>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11"/>
            <p:custDataLst>
              <p:tags r:id="rId5"/>
            </p:custDataLst>
          </p:nvPr>
        </p:nvSpPr>
        <p:spPr/>
        <p:txBody>
          <a:bodyPr/>
          <a:lstStyle/>
          <a:p>
            <a:endParaRPr lang="zh-CN" altLang="en-US"/>
          </a:p>
        </p:txBody>
      </p:sp>
      <p:sp>
        <p:nvSpPr>
          <p:cNvPr id="6" name="灯片编号占位符 5"/>
          <p:cNvSpPr>
            <a:spLocks noGrp="true"/>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83.xml"/><Relationship Id="rId16" Type="http://schemas.openxmlformats.org/officeDocument/2006/relationships/tags" Target="../tags/tag82.xml"/><Relationship Id="rId15" Type="http://schemas.openxmlformats.org/officeDocument/2006/relationships/tags" Target="../tags/tag81.xml"/><Relationship Id="rId14" Type="http://schemas.openxmlformats.org/officeDocument/2006/relationships/tags" Target="../tags/tag80.xml"/><Relationship Id="rId13" Type="http://schemas.openxmlformats.org/officeDocument/2006/relationships/tags" Target="../tags/tag79.xml"/><Relationship Id="rId12" Type="http://schemas.openxmlformats.org/officeDocument/2006/relationships/tags" Target="../tags/tag7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true"/>
          </p:cNvSpPr>
          <p:nvPr>
            <p:ph type="title"/>
            <p:custDataLst>
              <p:tags r:id="rId12"/>
            </p:custDataLst>
          </p:nvPr>
        </p:nvSpPr>
        <p:spPr>
          <a:xfrm>
            <a:off x="669884" y="443230"/>
            <a:ext cx="10852236" cy="441964"/>
          </a:xfrm>
          <a:prstGeom prst="rect">
            <a:avLst/>
          </a:prstGeom>
        </p:spPr>
        <p:txBody>
          <a:bodyPr vert="horz" lIns="101600" tIns="38100" rIns="76200" bIns="38100" rtlCol="0" anchor="t" anchorCtr="false">
            <a:noAutofit/>
          </a:bodyPr>
          <a:lstStyle/>
          <a:p>
            <a:r>
              <a:rPr lang="zh-CN" altLang="en-US" dirty="0"/>
              <a:t>单击此处编辑母版标题样式</a:t>
            </a:r>
            <a:endParaRPr lang="zh-CN" altLang="en-US" dirty="0"/>
          </a:p>
        </p:txBody>
      </p:sp>
      <p:sp>
        <p:nvSpPr>
          <p:cNvPr id="3" name="文本占位符 2"/>
          <p:cNvSpPr>
            <a:spLocks noGrp="true"/>
          </p:cNvSpPr>
          <p:nvPr>
            <p:ph type="body" idx="1"/>
            <p:custDataLst>
              <p:tags r:id="rId13"/>
            </p:custDataLst>
          </p:nvPr>
        </p:nvSpPr>
        <p:spPr>
          <a:xfrm>
            <a:off x="669884" y="952509"/>
            <a:ext cx="10852236" cy="5388907"/>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true"/>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true"/>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true"/>
          </p:cNvSpPr>
          <p:nvPr>
            <p:ph type="sldNum" sz="quarter" idx="4"/>
            <p:custDataLst>
              <p:tags r:id="rId16"/>
            </p:custDataLst>
          </p:nvPr>
        </p:nvSpPr>
        <p:spPr>
          <a:xfrm>
            <a:off x="8610601"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true"/>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2400" b="1" u="none" strike="noStrike" kern="1200" cap="none" spc="200" normalizeH="0">
          <a:solidFill>
            <a:schemeClr val="tx1">
              <a:lumMod val="85000"/>
              <a:lumOff val="15000"/>
            </a:schemeClr>
          </a:solidFill>
          <a:uFillTx/>
          <a:latin typeface="微软雅黑" panose="020B0503020204020204" charset="-122"/>
          <a:ea typeface="微软雅黑" panose="020B0503020204020204" charset="-122"/>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1pPr>
      <a:lvl2pPr marL="685800" indent="-228600" algn="l" defTabSz="914400" rtl="0" eaLnBrk="1" fontAlgn="auto" latinLnBrk="0" hangingPunct="1">
        <a:lnSpc>
          <a:spcPct val="130000"/>
        </a:lnSpc>
        <a:spcBef>
          <a:spcPts val="0"/>
        </a:spcBef>
        <a:spcAft>
          <a:spcPts val="1000"/>
        </a:spcAft>
        <a:buFont typeface="Arial" panose="02080604020202020204" pitchFamily="34" charset="0"/>
        <a:buChar char="•"/>
        <a:tabLst>
          <a:tab pos="1609725" algn="l"/>
        </a:tabLst>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2pPr>
      <a:lvl3pPr marL="11430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3pPr>
      <a:lvl4pPr marL="16002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4pPr>
      <a:lvl5pPr marL="2057400" indent="-228600" algn="l" defTabSz="914400" rtl="0" eaLnBrk="1" fontAlgn="auto" latinLnBrk="0" hangingPunct="1">
        <a:lnSpc>
          <a:spcPct val="130000"/>
        </a:lnSpc>
        <a:spcBef>
          <a:spcPts val="0"/>
        </a:spcBef>
        <a:spcAft>
          <a:spcPts val="1000"/>
        </a:spcAft>
        <a:buFont typeface="Arial" panose="02080604020202020204" pitchFamily="34" charset="0"/>
        <a:buChar char="•"/>
        <a:defRPr sz="1600" u="none" strike="noStrike" kern="1200" cap="none" spc="150" normalizeH="0" baseline="0">
          <a:solidFill>
            <a:schemeClr val="tx1">
              <a:lumMod val="85000"/>
              <a:lumOff val="15000"/>
            </a:schemeClr>
          </a:solidFill>
          <a:uFillTx/>
          <a:latin typeface="微软雅黑" panose="020B0503020204020204" charset="-122"/>
          <a:ea typeface="微软雅黑" panose="020B0503020204020204" charset="-122"/>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8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526415" y="1450975"/>
            <a:ext cx="11099800" cy="2266950"/>
          </a:xfrm>
        </p:spPr>
        <p:txBody>
          <a:bodyPr>
            <a:noAutofit/>
          </a:bodyPr>
          <a:p>
            <a:pPr marL="0" indent="0" algn="ctr">
              <a:lnSpc>
                <a:spcPts val="3600"/>
              </a:lnSpc>
              <a:buNone/>
            </a:pPr>
            <a:endParaRPr lang="zh-CN" altLang="en-US" sz="3600">
              <a:latin typeface="方正小标宋简体" panose="02000000000000000000" charset="-122"/>
              <a:ea typeface="方正小标宋简体" panose="02000000000000000000" charset="-122"/>
              <a:sym typeface="+mn-ea"/>
            </a:endParaRPr>
          </a:p>
          <a:p>
            <a:pPr marL="0" indent="0" algn="ctr">
              <a:lnSpc>
                <a:spcPts val="3600"/>
              </a:lnSpc>
              <a:buNone/>
            </a:pPr>
            <a:r>
              <a:rPr lang="zh-CN" altLang="en-US" sz="3600">
                <a:latin typeface="方正小标宋简体" panose="02000000000000000000" charset="-122"/>
                <a:ea typeface="方正小标宋简体" panose="02000000000000000000" charset="-122"/>
                <a:sym typeface="+mn-ea"/>
              </a:rPr>
              <a:t>《关于进一步加强中小学校食堂管理工作的意见（试行）》政策解读</a:t>
            </a:r>
            <a:endParaRPr lang="zh-CN" altLang="en-US" sz="3600">
              <a:latin typeface="方正小标宋简体" panose="02000000000000000000" charset="-122"/>
              <a:ea typeface="方正小标宋简体" panose="02000000000000000000" charset="-122"/>
              <a:sym typeface="+mn-ea"/>
            </a:endParaRPr>
          </a:p>
          <a:p>
            <a:pPr marL="0" indent="0" algn="ctr">
              <a:buNone/>
            </a:pPr>
            <a:endParaRPr lang="zh-CN" altLang="en-US" sz="3600" b="1" spc="0" dirty="0">
              <a:solidFill>
                <a:schemeClr val="tx1"/>
              </a:solidFill>
              <a:effectLst>
                <a:outerShdw blurRad="38100" dist="19050" dir="2700000" algn="tl" rotWithShape="0">
                  <a:schemeClr val="dk1">
                    <a:alpha val="40000"/>
                  </a:schemeClr>
                </a:outerShdw>
              </a:effectLst>
              <a:uFillTx/>
              <a:latin typeface="方正小标宋简体" panose="02000000000000000000" charset="-122"/>
              <a:ea typeface="方正小标宋简体" panose="02000000000000000000"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1496695" y="649605"/>
            <a:ext cx="9258935" cy="5259705"/>
          </a:xfrm>
        </p:spPr>
        <p:txBody>
          <a:bodyPr>
            <a:normAutofit/>
          </a:bodyPr>
          <a:p>
            <a:pPr marL="0" indent="0">
              <a:lnSpc>
                <a:spcPct val="150000"/>
              </a:lnSpc>
              <a:buNone/>
            </a:pPr>
            <a:r>
              <a:rPr lang="en-US" altLang="zh-CN" sz="2400"/>
              <a:t>     </a:t>
            </a:r>
            <a:endParaRPr lang="en-US" altLang="zh-CN" sz="2400"/>
          </a:p>
          <a:p>
            <a:pPr marL="0" indent="0">
              <a:lnSpc>
                <a:spcPct val="150000"/>
              </a:lnSpc>
              <a:buNone/>
            </a:pPr>
            <a:r>
              <a:rPr lang=""/>
              <a:t>   </a:t>
            </a:r>
            <a:r>
              <a:t>一、制定背景</a:t>
            </a:r>
          </a:p>
          <a:p>
            <a:pPr marL="0" indent="0">
              <a:lnSpc>
                <a:spcPct val="150000"/>
              </a:lnSpc>
              <a:buNone/>
            </a:pPr>
            <a:r>
              <a:rPr sz="1800"/>
              <a:t>为进一步规范和加强我市中小学校食堂管理，加快完善食堂管理长效工作机制，根据《中华人民共和国食品安全法》《学校食品安全与营养健康管理规定》《餐饮服务食品安全操作规范》《中小学校财务制度》《山西省学校食堂食品安全管理办法》等法律法规及其他有关规定，结合我市在中小学校园食品安全和膳食经费管理突出问题专项整治中发现的问题，制定本意见。</a:t>
            </a:r>
            <a:endParaRPr sz="1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true"/>
          </p:cNvSpPr>
          <p:nvPr>
            <p:ph type="title"/>
          </p:nvPr>
        </p:nvSpPr>
        <p:spPr>
          <a:xfrm>
            <a:off x="624205" y="777875"/>
            <a:ext cx="10944225" cy="854710"/>
          </a:xfrm>
        </p:spPr>
        <p:txBody>
          <a:bodyPr>
            <a:normAutofit/>
          </a:bodyPr>
          <a:lstStyle/>
          <a:p>
            <a:r>
              <a:rPr lang="en-US" altLang="zh-CN" sz="1800" dirty="0"/>
              <a:t>         </a:t>
            </a:r>
            <a:br>
              <a:rPr lang="en-US" altLang="zh-CN" sz="1800" dirty="0"/>
            </a:br>
            <a:r>
              <a:rPr lang="en-US" altLang="zh-CN" sz="1800" dirty="0"/>
              <a:t>        </a:t>
            </a:r>
            <a:r>
              <a:rPr lang="en-US" altLang="zh-CN" sz="2000" dirty="0"/>
              <a:t> 二、政策依据</a:t>
            </a:r>
            <a:endParaRPr lang="en-US" altLang="zh-CN" sz="2000" dirty="0"/>
          </a:p>
        </p:txBody>
      </p:sp>
      <p:sp>
        <p:nvSpPr>
          <p:cNvPr id="71" name="文本框 70"/>
          <p:cNvSpPr txBox="true"/>
          <p:nvPr/>
        </p:nvSpPr>
        <p:spPr>
          <a:xfrm>
            <a:off x="1362075" y="1395095"/>
            <a:ext cx="8917940" cy="3963035"/>
          </a:xfrm>
          <a:prstGeom prst="rect">
            <a:avLst/>
          </a:prstGeom>
          <a:noFill/>
        </p:spPr>
        <p:txBody>
          <a:bodyPr wrap="square" rtlCol="0" anchor="t">
            <a:noAutofit/>
          </a:bodyPr>
          <a:lstStyle/>
          <a:p>
            <a:pPr fontAlgn="auto">
              <a:lnSpc>
                <a:spcPts val="4200"/>
              </a:lnSpc>
            </a:pPr>
            <a:r>
              <a:rPr dirty="0">
                <a:latin typeface="微软雅黑" panose="020B0503020204020204" charset="-122"/>
                <a:ea typeface="微软雅黑" panose="020B0503020204020204" charset="-122"/>
                <a:cs typeface="微软雅黑" panose="020B0503020204020204" charset="-122"/>
              </a:rPr>
              <a:t>1.《中华人民共和国食品法》</a:t>
            </a:r>
            <a:endParaRPr dirty="0">
              <a:latin typeface="微软雅黑" panose="020B0503020204020204" charset="-122"/>
              <a:ea typeface="微软雅黑" panose="020B0503020204020204" charset="-122"/>
              <a:cs typeface="微软雅黑" panose="020B0503020204020204" charset="-122"/>
            </a:endParaRPr>
          </a:p>
          <a:p>
            <a:pPr fontAlgn="auto">
              <a:lnSpc>
                <a:spcPts val="4200"/>
              </a:lnSpc>
            </a:pPr>
            <a:r>
              <a:rPr dirty="0">
                <a:latin typeface="微软雅黑" panose="020B0503020204020204" charset="-122"/>
                <a:ea typeface="微软雅黑" panose="020B0503020204020204" charset="-122"/>
                <a:cs typeface="微软雅黑" panose="020B0503020204020204" charset="-122"/>
              </a:rPr>
              <a:t>2.《中华人民共和国食品安全法实施》</a:t>
            </a:r>
            <a:endParaRPr dirty="0">
              <a:latin typeface="微软雅黑" panose="020B0503020204020204" charset="-122"/>
              <a:ea typeface="微软雅黑" panose="020B0503020204020204" charset="-122"/>
              <a:cs typeface="微软雅黑" panose="020B0503020204020204" charset="-122"/>
            </a:endParaRPr>
          </a:p>
          <a:p>
            <a:pPr fontAlgn="auto">
              <a:lnSpc>
                <a:spcPts val="4200"/>
              </a:lnSpc>
            </a:pPr>
            <a:r>
              <a:rPr dirty="0">
                <a:latin typeface="微软雅黑" panose="020B0503020204020204" charset="-122"/>
                <a:ea typeface="微软雅黑" panose="020B0503020204020204" charset="-122"/>
                <a:cs typeface="微软雅黑" panose="020B0503020204020204" charset="-122"/>
              </a:rPr>
              <a:t>3.《学校食品安全与营养健康管理规定》（教育部、国家市场监督管理总局、国家卫生健康委员会令第45号）</a:t>
            </a:r>
            <a:endParaRPr dirty="0">
              <a:latin typeface="微软雅黑" panose="020B0503020204020204" charset="-122"/>
              <a:ea typeface="微软雅黑" panose="020B0503020204020204" charset="-122"/>
              <a:cs typeface="微软雅黑" panose="020B0503020204020204" charset="-122"/>
            </a:endParaRPr>
          </a:p>
          <a:p>
            <a:pPr fontAlgn="auto">
              <a:lnSpc>
                <a:spcPts val="4200"/>
              </a:lnSpc>
            </a:pPr>
            <a:r>
              <a:rPr dirty="0">
                <a:latin typeface="微软雅黑" panose="020B0503020204020204" charset="-122"/>
                <a:ea typeface="微软雅黑" panose="020B0503020204020204" charset="-122"/>
                <a:cs typeface="微软雅黑" panose="020B0503020204020204" charset="-122"/>
              </a:rPr>
              <a:t>4.《餐饮服务食品安全操作规范》（国家市场监督管理总局公告〔2018〕12号）</a:t>
            </a:r>
            <a:endParaRPr dirty="0">
              <a:latin typeface="微软雅黑" panose="020B0503020204020204" charset="-122"/>
              <a:ea typeface="微软雅黑" panose="020B0503020204020204" charset="-122"/>
              <a:cs typeface="微软雅黑" panose="020B0503020204020204" charset="-122"/>
            </a:endParaRPr>
          </a:p>
          <a:p>
            <a:pPr fontAlgn="auto">
              <a:lnSpc>
                <a:spcPts val="4200"/>
              </a:lnSpc>
            </a:pPr>
            <a:r>
              <a:rPr dirty="0">
                <a:latin typeface="微软雅黑" panose="020B0503020204020204" charset="-122"/>
                <a:ea typeface="微软雅黑" panose="020B0503020204020204" charset="-122"/>
                <a:cs typeface="微软雅黑" panose="020B0503020204020204" charset="-122"/>
              </a:rPr>
              <a:t>5.《企业落实食品安全主体责任监督管理规定》（国家市场监督管理总局令第60号）</a:t>
            </a:r>
            <a:endParaRPr dirty="0">
              <a:latin typeface="微软雅黑" panose="020B0503020204020204" charset="-122"/>
              <a:ea typeface="微软雅黑" panose="020B0503020204020204" charset="-122"/>
              <a:cs typeface="微软雅黑" panose="020B0503020204020204" charset="-122"/>
            </a:endParaRPr>
          </a:p>
          <a:p>
            <a:pPr fontAlgn="auto">
              <a:lnSpc>
                <a:spcPts val="4200"/>
              </a:lnSpc>
            </a:pPr>
            <a:r>
              <a:rPr dirty="0">
                <a:latin typeface="微软雅黑" panose="020B0503020204020204" charset="-122"/>
                <a:ea typeface="微软雅黑" panose="020B0503020204020204" charset="-122"/>
                <a:cs typeface="微软雅黑" panose="020B0503020204020204" charset="-122"/>
              </a:rPr>
              <a:t>6.《中小学校财务制度》（〔财教2022〕159号）</a:t>
            </a:r>
            <a:endParaRPr dirty="0">
              <a:latin typeface="微软雅黑" panose="020B0503020204020204" charset="-122"/>
              <a:ea typeface="微软雅黑" panose="020B0503020204020204" charset="-122"/>
              <a:cs typeface="微软雅黑" panose="020B0503020204020204" charset="-122"/>
            </a:endParaRPr>
          </a:p>
          <a:p>
            <a:pPr fontAlgn="auto">
              <a:lnSpc>
                <a:spcPts val="4200"/>
              </a:lnSpc>
            </a:pPr>
            <a:r>
              <a:rPr dirty="0">
                <a:latin typeface="微软雅黑" panose="020B0503020204020204" charset="-122"/>
                <a:ea typeface="微软雅黑" panose="020B0503020204020204" charset="-122"/>
                <a:cs typeface="微软雅黑" panose="020B0503020204020204" charset="-122"/>
              </a:rPr>
              <a:t>7.《山西省学校食品安全管理办法》（晋教安稳〔2020〕13号）</a:t>
            </a:r>
            <a:endParaRPr dirty="0">
              <a:latin typeface="微软雅黑" panose="020B0503020204020204" charset="-122"/>
              <a:ea typeface="微软雅黑" panose="020B0503020204020204" charset="-122"/>
              <a:cs typeface="微软雅黑" panose="020B0503020204020204" charset="-122"/>
            </a:endParaRPr>
          </a:p>
        </p:txBody>
      </p:sp>
    </p:spTree>
    <p:custDataLst>
      <p:tags r:id="rId1"/>
    </p:custDataLst>
  </p:cSld>
  <p:clrMapOvr>
    <a:masterClrMapping/>
  </p:clrMapOvr>
  <p:transition spd="med">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文本框 20"/>
          <p:cNvSpPr txBox="true"/>
          <p:nvPr/>
        </p:nvSpPr>
        <p:spPr>
          <a:xfrm>
            <a:off x="1094740" y="624840"/>
            <a:ext cx="9760585" cy="5539105"/>
          </a:xfrm>
          <a:prstGeom prst="rect">
            <a:avLst/>
          </a:prstGeom>
          <a:noFill/>
        </p:spPr>
        <p:txBody>
          <a:bodyPr wrap="square" rtlCol="0" anchor="t">
            <a:spAutoFit/>
          </a:bodyPr>
          <a:p>
            <a:pPr fontAlgn="auto">
              <a:lnSpc>
                <a:spcPct val="150000"/>
              </a:lnSpc>
            </a:pPr>
            <a:r>
              <a:rPr sz="2000">
                <a:latin typeface="+mn-ea"/>
                <a:cs typeface="+mn-ea"/>
              </a:rPr>
              <a:t>三、主要内容</a:t>
            </a:r>
            <a:endParaRPr>
              <a:latin typeface="+mn-ea"/>
              <a:cs typeface="+mn-ea"/>
            </a:endParaRPr>
          </a:p>
          <a:p>
            <a:pPr fontAlgn="auto">
              <a:lnSpc>
                <a:spcPct val="150000"/>
              </a:lnSpc>
            </a:pPr>
            <a:r>
              <a:rPr>
                <a:latin typeface="+mn-ea"/>
                <a:cs typeface="+mn-ea"/>
              </a:rPr>
              <a:t>第一条</a:t>
            </a:r>
            <a:r>
              <a:rPr lang="">
                <a:latin typeface="+mn-ea"/>
                <a:cs typeface="+mn-ea"/>
              </a:rPr>
              <a:t>   </a:t>
            </a:r>
            <a:r>
              <a:rPr>
                <a:latin typeface="+mn-ea"/>
                <a:cs typeface="+mn-ea"/>
              </a:rPr>
              <a:t>学校食堂管理坚持“预防为主、全程控制、属地管理、学校落实”的原则。各学校要高度重视食堂管理工作，各级教育主管部门要跟进到位，会同相关部门共同参与学校食堂的监督管理，各尽职责。</a:t>
            </a:r>
            <a:endParaRPr>
              <a:latin typeface="+mn-ea"/>
              <a:cs typeface="+mn-ea"/>
            </a:endParaRPr>
          </a:p>
          <a:p>
            <a:pPr fontAlgn="auto">
              <a:lnSpc>
                <a:spcPct val="150000"/>
              </a:lnSpc>
            </a:pPr>
            <a:r>
              <a:rPr>
                <a:latin typeface="+mn-ea"/>
                <a:cs typeface="+mn-ea"/>
              </a:rPr>
              <a:t>市级教育行政部门负责对下级教育行政部门的行业管理进行指导和监督，督促下级教育行政部门履行管理职责。</a:t>
            </a:r>
            <a:endParaRPr>
              <a:latin typeface="+mn-ea"/>
              <a:cs typeface="+mn-ea"/>
            </a:endParaRPr>
          </a:p>
          <a:p>
            <a:pPr fontAlgn="auto">
              <a:lnSpc>
                <a:spcPct val="150000"/>
              </a:lnSpc>
            </a:pPr>
            <a:r>
              <a:rPr>
                <a:latin typeface="+mn-ea"/>
                <a:cs typeface="+mn-ea"/>
              </a:rPr>
              <a:t>县级教育行政部门是属地中小学校食堂管理的行业监管责任主体，负责属地内学校食堂的行业管理和监督检查，督促指导中小学校落实学校食堂管理责任和管理制度。每年对属地学校组织不少于两次全覆盖检查，具体检查时间由属地教育部门结合实际情况确定。</a:t>
            </a:r>
            <a:endParaRPr>
              <a:latin typeface="+mn-ea"/>
              <a:cs typeface="+mn-ea"/>
            </a:endParaRPr>
          </a:p>
          <a:p>
            <a:pPr fontAlgn="auto">
              <a:lnSpc>
                <a:spcPct val="150000"/>
              </a:lnSpc>
            </a:pPr>
            <a:r>
              <a:rPr>
                <a:latin typeface="+mn-ea"/>
                <a:cs typeface="+mn-ea"/>
              </a:rPr>
              <a:t>学校要把食品安全和膳食经费管理作为食堂管理的重点，切实承担起具体组织实施和管理责任。</a:t>
            </a:r>
            <a:endParaRPr>
              <a:latin typeface="+mn-ea"/>
              <a:cs typeface="+mn-ea"/>
            </a:endParaRPr>
          </a:p>
          <a:p>
            <a:pPr fontAlgn="auto">
              <a:lnSpc>
                <a:spcPct val="150000"/>
              </a:lnSpc>
            </a:pPr>
            <a:r>
              <a:rPr>
                <a:latin typeface="+mn-ea"/>
                <a:cs typeface="+mn-ea"/>
              </a:rPr>
              <a:t>第二条</a:t>
            </a:r>
            <a:r>
              <a:rPr lang="">
                <a:latin typeface="+mn-ea"/>
                <a:cs typeface="+mn-ea"/>
              </a:rPr>
              <a:t>   </a:t>
            </a:r>
            <a:r>
              <a:rPr>
                <a:latin typeface="+mn-ea"/>
                <a:cs typeface="+mn-ea"/>
              </a:rPr>
              <a:t>中小学校食堂应当坚持公益性和非营利性原则，应以改善学生营养、增强学生身体素质、促进学生健康成长为宗旨。各学校要参照《学生餐营养指南》（WS/T 554—2017）等标准，进行成本核算，合理确定配餐方案和伙食费标准。</a:t>
            </a:r>
            <a:endParaRPr>
              <a:latin typeface="+mn-ea"/>
              <a:cs typeface="+mn-ea"/>
            </a:endParaRPr>
          </a:p>
        </p:txBody>
      </p:sp>
    </p:spTree>
    <p:custDataLst>
      <p:tags r:id="rId1"/>
    </p:custDataLst>
  </p:cSld>
  <p:clrMapOvr>
    <a:masterClrMapping/>
  </p:clrMapOvr>
  <p:transition spd="med">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959485" y="1079500"/>
            <a:ext cx="9758680" cy="4772025"/>
          </a:xfrm>
        </p:spPr>
        <p:txBody>
          <a:bodyPr>
            <a:normAutofit/>
          </a:bodyPr>
          <a:p>
            <a:pPr marL="0" indent="0">
              <a:lnSpc>
                <a:spcPts val="1920"/>
              </a:lnSpc>
              <a:buNone/>
            </a:pPr>
            <a:r>
              <a:rPr sz="1800" dirty="0" smtClean="0">
                <a:ln>
                  <a:noFill/>
                </a:ln>
                <a:solidFill>
                  <a:schemeClr val="tx1"/>
                </a:solidFill>
                <a:effectLst/>
                <a:latin typeface="+mn-ea"/>
                <a:ea typeface="+mn-ea"/>
                <a:cs typeface="+mn-ea"/>
                <a:sym typeface="+mn-ea"/>
              </a:rPr>
              <a:t>第三条　学校是食堂管理工作主体，应健全并执行“日管控、周排查、月调度”管理机制。校长是学校食堂第一责任人，对学校食堂管理工作负总责。分管校长是直接责任人，对学校食堂管理工作直接负责。后勤管理部门负责人是学校食堂管理工作具体责任人，对学校食堂具体管理工作负责。学校要建立由校领导、后勤管理部门负责人和食堂管理人员组成的食堂管理工作领导小组，全面负责学校食堂管理。重大开支和重要事项，由集体讨论决定。学校应当建立健全相关制度和监督体系，坚持公开清廉原则，主动接受社会监督。</a:t>
            </a:r>
            <a:endParaRPr sz="1800" dirty="0" smtClean="0">
              <a:ln>
                <a:noFill/>
              </a:ln>
              <a:solidFill>
                <a:schemeClr val="tx1"/>
              </a:solidFill>
              <a:effectLst/>
              <a:latin typeface="+mn-ea"/>
              <a:ea typeface="+mn-ea"/>
              <a:cs typeface="+mn-ea"/>
              <a:sym typeface="+mn-ea"/>
            </a:endParaRPr>
          </a:p>
          <a:p>
            <a:pPr marL="0" indent="0">
              <a:lnSpc>
                <a:spcPts val="1920"/>
              </a:lnSpc>
              <a:buNone/>
            </a:pPr>
            <a:r>
              <a:rPr sz="1800" dirty="0" smtClean="0">
                <a:ln>
                  <a:noFill/>
                </a:ln>
                <a:solidFill>
                  <a:schemeClr val="tx1"/>
                </a:solidFill>
                <a:effectLst/>
                <a:latin typeface="+mn-ea"/>
                <a:ea typeface="+mn-ea"/>
                <a:cs typeface="+mn-ea"/>
                <a:sym typeface="+mn-ea"/>
              </a:rPr>
              <a:t>第四条　学校应建立食品安全管理制度和食堂内部控制制度，向属地教育主管部门备案。属地教育主管部门要指导学校完善相关制度并督促落实。</a:t>
            </a:r>
            <a:endParaRPr sz="1800" dirty="0" smtClean="0">
              <a:ln>
                <a:noFill/>
              </a:ln>
              <a:solidFill>
                <a:schemeClr val="tx1"/>
              </a:solidFill>
              <a:effectLst/>
              <a:latin typeface="+mn-ea"/>
              <a:ea typeface="+mn-ea"/>
              <a:cs typeface="+mn-ea"/>
              <a:sym typeface="+mn-ea"/>
            </a:endParaRPr>
          </a:p>
          <a:p>
            <a:pPr marL="0" indent="0">
              <a:lnSpc>
                <a:spcPts val="1920"/>
              </a:lnSpc>
              <a:buNone/>
            </a:pPr>
            <a:r>
              <a:rPr sz="1800" dirty="0" smtClean="0">
                <a:ln>
                  <a:noFill/>
                </a:ln>
                <a:solidFill>
                  <a:schemeClr val="tx1"/>
                </a:solidFill>
                <a:effectLst/>
                <a:latin typeface="+mn-ea"/>
                <a:ea typeface="+mn-ea"/>
                <a:cs typeface="+mn-ea"/>
                <a:sym typeface="+mn-ea"/>
              </a:rPr>
              <a:t>第五条　学校应建立食品安全事故应急处理机制和应急预案，细化事故信息报告、人员救治、危害控制、事故调查、善后处理、舆情应对等具体方案。</a:t>
            </a:r>
            <a:endParaRPr sz="1800" dirty="0" smtClean="0">
              <a:ln>
                <a:noFill/>
              </a:ln>
              <a:solidFill>
                <a:schemeClr val="tx1"/>
              </a:solidFill>
              <a:effectLst/>
              <a:latin typeface="+mn-ea"/>
              <a:ea typeface="+mn-ea"/>
              <a:cs typeface="+mn-ea"/>
              <a:sym typeface="+mn-ea"/>
            </a:endParaRPr>
          </a:p>
          <a:p>
            <a:pPr marL="0" indent="0">
              <a:lnSpc>
                <a:spcPts val="1920"/>
              </a:lnSpc>
              <a:buNone/>
            </a:pPr>
            <a:r>
              <a:rPr sz="1800" dirty="0" smtClean="0">
                <a:ln>
                  <a:noFill/>
                </a:ln>
                <a:solidFill>
                  <a:schemeClr val="tx1"/>
                </a:solidFill>
                <a:effectLst/>
                <a:latin typeface="+mn-ea"/>
                <a:ea typeface="+mn-ea"/>
                <a:cs typeface="+mn-ea"/>
                <a:sym typeface="+mn-ea"/>
              </a:rPr>
              <a:t>第六条　学校应根据学生就餐规模，切实做好定岗、定责、定薪工作，合理配置人员。学校应按照不相容岗位分设的要求，对关键环节设置工作岗位，建立岗位责任制，明确岗位职责。关键岗位应定期进行轮换。规模较小的学校，部分岗位可以由符合任职要求的其他人员兼任。</a:t>
            </a:r>
            <a:endParaRPr sz="1800" dirty="0" smtClean="0">
              <a:ln>
                <a:noFill/>
              </a:ln>
              <a:solidFill>
                <a:schemeClr val="tx1"/>
              </a:solidFill>
              <a:effectLst/>
              <a:latin typeface="+mn-ea"/>
              <a:ea typeface="+mn-ea"/>
              <a:cs typeface="+mn-ea"/>
              <a:sym typeface="+mn-ea"/>
            </a:endParaRPr>
          </a:p>
          <a:p>
            <a:pPr marL="0" indent="0">
              <a:lnSpc>
                <a:spcPts val="1920"/>
              </a:lnSpc>
              <a:buNone/>
            </a:pPr>
            <a:r>
              <a:rPr sz="1800" dirty="0" smtClean="0">
                <a:ln>
                  <a:noFill/>
                </a:ln>
                <a:solidFill>
                  <a:schemeClr val="tx1"/>
                </a:solidFill>
                <a:effectLst/>
                <a:latin typeface="+mn-ea"/>
                <a:ea typeface="+mn-ea"/>
                <a:cs typeface="+mn-ea"/>
                <a:sym typeface="+mn-ea"/>
              </a:rPr>
              <a:t>第七条　学校应成立由学生代表（不含幼儿园、特殊教育学校）、家长代表、教师代表等组成的膳食委员会，发挥其在配餐食谱、食堂管理和检查评议等方面的作用。</a:t>
            </a:r>
            <a:endParaRPr sz="1800" dirty="0" smtClean="0">
              <a:ln>
                <a:noFill/>
              </a:ln>
              <a:solidFill>
                <a:schemeClr val="tx1"/>
              </a:solidFill>
              <a:effectLst/>
              <a:latin typeface="+mn-ea"/>
              <a:ea typeface="+mn-ea"/>
              <a:cs typeface="+mn-ea"/>
              <a:sym typeface="+mn-e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53110" y="1248410"/>
            <a:ext cx="10401300" cy="5011420"/>
          </a:xfrm>
        </p:spPr>
        <p:txBody>
          <a:bodyPr>
            <a:normAutofit/>
          </a:bodyPr>
          <a:p>
            <a:pPr indent="0" algn="l">
              <a:lnSpc>
                <a:spcPts val="2800"/>
              </a:lnSpc>
              <a:buNone/>
            </a:pPr>
            <a:r>
              <a:rPr sz="1800" dirty="0">
                <a:solidFill>
                  <a:schemeClr val="tx1"/>
                </a:solidFill>
                <a:cs typeface="+mn-ea"/>
                <a:sym typeface="Arial" panose="02080604020202020204" pitchFamily="34" charset="0"/>
              </a:rPr>
              <a:t>第八条  学校要实施学校食堂“互联网+明厨亮灶”。学校负责人和食堂管理人员要通过“互联网+明厨亮灶”随机抽查食堂食品安全状况，及时发现食堂食品安全问题并予以纠正；鼓励学生家长借助“互联网+明厨亮灶”，参与学校食堂的监督。</a:t>
            </a:r>
            <a:endParaRPr sz="1800" dirty="0">
              <a:solidFill>
                <a:schemeClr val="tx1"/>
              </a:solidFill>
              <a:cs typeface="+mn-ea"/>
              <a:sym typeface="Arial" panose="02080604020202020204" pitchFamily="34" charset="0"/>
            </a:endParaRPr>
          </a:p>
          <a:p>
            <a:pPr indent="0" algn="l">
              <a:lnSpc>
                <a:spcPts val="2800"/>
              </a:lnSpc>
              <a:buNone/>
            </a:pPr>
            <a:r>
              <a:rPr sz="1800" dirty="0">
                <a:solidFill>
                  <a:schemeClr val="tx1"/>
                </a:solidFill>
                <a:cs typeface="+mn-ea"/>
                <a:sym typeface="Arial" panose="02080604020202020204" pitchFamily="34" charset="0"/>
              </a:rPr>
              <a:t>第九条　学校应当建立集中用餐陪餐制度。每餐均应当有学校相关负责人与学生共同用餐并缴纳餐费，做好陪餐记录，及时发现和解决集中用餐过程中存在的问题。有条件的学校应当建立家长陪餐制度。</a:t>
            </a:r>
            <a:endParaRPr sz="1800" dirty="0">
              <a:solidFill>
                <a:schemeClr val="tx1"/>
              </a:solidFill>
              <a:cs typeface="+mn-ea"/>
              <a:sym typeface="Arial" panose="02080604020202020204" pitchFamily="34" charset="0"/>
            </a:endParaRPr>
          </a:p>
          <a:p>
            <a:pPr indent="0" algn="l">
              <a:lnSpc>
                <a:spcPts val="2800"/>
              </a:lnSpc>
              <a:buNone/>
            </a:pPr>
            <a:r>
              <a:rPr sz="1800" dirty="0">
                <a:solidFill>
                  <a:schemeClr val="tx1"/>
                </a:solidFill>
                <a:cs typeface="+mn-ea"/>
                <a:sym typeface="Arial" panose="02080604020202020204" pitchFamily="34" charset="0"/>
              </a:rPr>
              <a:t>第十条　具备条件的中小学食堂原则上采用自主经营方式供餐。确实不具备自主经营条件，引入社会力量承包或者委托经营学校食堂的，应当以招投标等方式公开选择依法取得食品经营许可、能承担食品安全责任、社会信誉良好的餐饮服务单位或者符合条件的餐饮管理单位。</a:t>
            </a:r>
            <a:endParaRPr sz="1800" dirty="0">
              <a:solidFill>
                <a:schemeClr val="tx1"/>
              </a:solidFill>
              <a:cs typeface="+mn-ea"/>
              <a:sym typeface="Arial" panose="02080604020202020204" pitchFamily="34" charset="0"/>
            </a:endParaRPr>
          </a:p>
          <a:p>
            <a:pPr indent="0" algn="l">
              <a:lnSpc>
                <a:spcPts val="2800"/>
              </a:lnSpc>
              <a:buNone/>
            </a:pPr>
            <a:r>
              <a:rPr sz="1800" dirty="0">
                <a:solidFill>
                  <a:schemeClr val="tx1"/>
                </a:solidFill>
                <a:cs typeface="+mn-ea"/>
                <a:sym typeface="Arial" panose="02080604020202020204" pitchFamily="34" charset="0"/>
              </a:rPr>
              <a:t>实施农村义务教育学生营养改善计划的学校，学校食堂由学校自主经营、统一管理，不得对外承包或委托经营。</a:t>
            </a:r>
            <a:endParaRPr sz="1800" dirty="0">
              <a:solidFill>
                <a:schemeClr val="tx1"/>
              </a:solidFill>
              <a:cs typeface="+mn-ea"/>
              <a:sym typeface="Arial" panose="02080604020202020204" pitchFamily="34" charset="0"/>
            </a:endParaRPr>
          </a:p>
          <a:p>
            <a:pPr indent="0" algn="l">
              <a:lnSpc>
                <a:spcPts val="2800"/>
              </a:lnSpc>
              <a:buNone/>
            </a:pPr>
            <a:endParaRPr sz="1800" dirty="0">
              <a:solidFill>
                <a:schemeClr val="tx1"/>
              </a:solidFill>
              <a:cs typeface="+mn-ea"/>
              <a:sym typeface="Arial" panose="0208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44855" y="768350"/>
            <a:ext cx="10755630" cy="5540375"/>
          </a:xfrm>
        </p:spPr>
        <p:txBody>
          <a:bodyPr>
            <a:normAutofit lnSpcReduction="10000"/>
          </a:bodyPr>
          <a:p>
            <a:pPr marL="0" indent="0" algn="l">
              <a:lnSpc>
                <a:spcPct val="120000"/>
              </a:lnSpc>
              <a:buNone/>
            </a:pPr>
            <a:r>
              <a:rPr sz="1800" dirty="0">
                <a:solidFill>
                  <a:schemeClr val="tx1"/>
                </a:solidFill>
                <a:cs typeface="+mn-ea"/>
                <a:sym typeface="+mn-lt"/>
              </a:rPr>
              <a:t>第十一条  学校食堂采购食品及原料应当遵循安全、健康、符合营养需要的原则。有条件的地方或者学校应当实行大宗食品公开招标、集中定点采购制度，签订采购合同时应当明确供货者食品安全责任和义务，保证食品安全。</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农村义务教育学生营养改善计划实施学校的大宗食品采购，要严格按照教育部等七部门印发的《农村义务教育学生营养改善计划实施办法》相关要求，由县级有关部门统一组织实施，鼓励探索采用框架协议采购方式实施。</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第十二条  学校应建立服务企业评议制度，定期对学校食品及原辅材料供应商、供餐服务企业进行综合评议，对评议不合格、违反有关规章制度拒不改正、违反食品安全法律法规或发生食品安全事故的食材供应商、供餐服务企业，应立即终止合同，同时报教育主管部门列入黑名单，禁止其参与学校食品及原辅材料供应服务或学校供餐服务。</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第十三条  学校食堂食品加工过程应严格执行《餐饮服务食品安全操作规范》。</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第十四条　学校食堂要严格执行我省《中小学、幼儿园集中用餐不得制售的高风险食品目录》，不得制售目录中所列举的高风险食品；做好三减三健工作，避免售卖高盐、高糖及高脂食品。</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第十五条　学生就餐场所应张贴均衡营养、健康饮食、杜绝浪费等宣传资料；应设置洗手池等设备设施，有明确的洗手、消毒及检查等规定；就餐场所及设备设施应定期维护，保持干净整洁，做好地面防滑。</a:t>
            </a:r>
            <a:endParaRPr sz="1800" dirty="0">
              <a:solidFill>
                <a:schemeClr val="tx1"/>
              </a:solidFill>
              <a:cs typeface="+mn-ea"/>
              <a:sym typeface="+mn-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44855" y="768350"/>
            <a:ext cx="10755630" cy="5540375"/>
          </a:xfrm>
        </p:spPr>
        <p:txBody>
          <a:bodyPr>
            <a:normAutofit/>
          </a:bodyPr>
          <a:p>
            <a:pPr marL="0" indent="0" algn="l">
              <a:lnSpc>
                <a:spcPct val="120000"/>
              </a:lnSpc>
              <a:buNone/>
            </a:pPr>
            <a:r>
              <a:rPr sz="1800" dirty="0">
                <a:solidFill>
                  <a:schemeClr val="tx1"/>
                </a:solidFill>
                <a:cs typeface="+mn-ea"/>
                <a:sym typeface="+mn-lt"/>
              </a:rPr>
              <a:t>第十六条  在学校规划、建设（包括改建、扩建）过程中统筹考虑食堂设施和条件的改善，一律不得建在地下室或半地下室；一个学校设有多个食堂，应分别办理食品经营许可证。</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第十七条　学校自主经营食堂为学生提供就餐服务的，应严格执行《中小学校财务制度》有关规定。</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学校采用委托方式经营食堂为学生提供就餐服务的，应当加强监督管理，不得向被委托方转嫁建设、修缮等费用。</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学校对学生饭菜价格要进行成本核算和核准，并公告、公示、公开。</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第十八条  学校自主经营食堂、引入社会力量承包或者委托经营食堂，均应严格执行《中华人民共和国会计法》《中华人民共和国税收征收管理法》有关规定。</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第十九条　教职工和陪餐人员在食堂就餐应与学生同菜同价，伙食费据实结算，不得侵占学生利益。</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第二十条　学校应定期将学校食堂财务收支、食堂招标采购、带量食谱、饭菜价格、日常监督检查及整改结果等情况予以公示，主动接受学校师生、家长和膳食委员会的监督。</a:t>
            </a:r>
            <a:endParaRPr sz="1800" dirty="0">
              <a:solidFill>
                <a:schemeClr val="tx1"/>
              </a:solidFill>
              <a:cs typeface="+mn-ea"/>
              <a:sym typeface="+mn-lt"/>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true"/>
          </p:cNvSpPr>
          <p:nvPr>
            <p:ph idx="1"/>
          </p:nvPr>
        </p:nvSpPr>
        <p:spPr>
          <a:xfrm>
            <a:off x="744855" y="768350"/>
            <a:ext cx="10755630" cy="5540375"/>
          </a:xfrm>
        </p:spPr>
        <p:txBody>
          <a:bodyPr>
            <a:normAutofit lnSpcReduction="10000"/>
          </a:bodyPr>
          <a:p>
            <a:pPr marL="0" indent="0" algn="l">
              <a:lnSpc>
                <a:spcPct val="120000"/>
              </a:lnSpc>
              <a:buNone/>
            </a:pPr>
            <a:r>
              <a:rPr sz="1800" dirty="0">
                <a:solidFill>
                  <a:schemeClr val="tx1"/>
                </a:solidFill>
                <a:cs typeface="+mn-ea"/>
                <a:sym typeface="+mn-lt"/>
              </a:rPr>
              <a:t>第二十一条　学校食堂应在就餐场所显要位置公示膳食委员会人员信息和联系方式，并长期公示市、县两级教育部门投诉电话，同时设置校长信箱。学校应定期公布投诉或举报的处理情况。</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第二十二条  本意见适用于长治市范围内政府举办的普通中小学校（含幼儿园）、职业中学校、特殊教育学校等。社会力量举办的同类学校参照执行。</a:t>
            </a:r>
            <a:endParaRPr sz="1800" dirty="0">
              <a:solidFill>
                <a:schemeClr val="tx1"/>
              </a:solidFill>
              <a:cs typeface="+mn-ea"/>
              <a:sym typeface="+mn-lt"/>
            </a:endParaRPr>
          </a:p>
          <a:p>
            <a:pPr marL="0" indent="0" algn="l">
              <a:lnSpc>
                <a:spcPct val="120000"/>
              </a:lnSpc>
              <a:buNone/>
            </a:pPr>
            <a:r>
              <a:rPr sz="1800" dirty="0">
                <a:solidFill>
                  <a:schemeClr val="tx1"/>
                </a:solidFill>
                <a:cs typeface="+mn-ea"/>
                <a:sym typeface="+mn-lt"/>
              </a:rPr>
              <a:t>第二十三条  本意见自2024年10月10日起施行。</a:t>
            </a:r>
            <a:endParaRPr sz="1800" dirty="0">
              <a:solidFill>
                <a:schemeClr val="tx1"/>
              </a:solidFill>
              <a:cs typeface="+mn-ea"/>
              <a:sym typeface="+mn-lt"/>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78.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1708"/>
</p:tagLst>
</file>

<file path=ppt/tags/tag79.xml><?xml version="1.0" encoding="utf-8"?>
<p:tagLst xmlns:p="http://schemas.openxmlformats.org/presentationml/2006/main">
  <p:tag name="KSO_WM_TAG_VERSION" val="1.0"/>
  <p:tag name="KSO_WM_BEAUTIFY_FLAG" val="#wm#"/>
  <p:tag name="KSO_WM_UNIT_HIGHLIGHT" val="0"/>
  <p:tag name="KSO_WM_UNIT_COMPATIBLE" val="0"/>
  <p:tag name="KSO_WM_UNIT_DIAGRAM_ISNUMVISUAL" val="0"/>
  <p:tag name="KSO_WM_UNIT_DIAGRAM_ISREFERUNIT" val="0"/>
  <p:tag name="KSO_WM_UNIT_ID" val="_0**"/>
  <p:tag name="KSO_WM_UNIT_LAYERLEVEL" val="1"/>
  <p:tag name="KSO_WM_TEMPLATE_CATEGORY" val="custom"/>
  <p:tag name="KSO_WM_TEMPLATE_INDEX" val="20191708"/>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83.xml><?xml version="1.0" encoding="utf-8"?>
<p:tagLst xmlns:p="http://schemas.openxmlformats.org/presentationml/2006/main">
  <p:tag name="KSO_WM_TAG_VERSION" val="1.0"/>
  <p:tag name="KSO_WM_BEAUTIFY_FLAG" val="#wm#"/>
  <p:tag name="KSO_WM_TEMPLATE_CATEGORY" val="custom"/>
  <p:tag name="KSO_WM_TEMPLATE_INDEX" val="20191708"/>
  <p:tag name="KSO_WM_TEMPLATE_SUBCATEGORY" val="0"/>
  <p:tag name="KSO_WM_TEMPLATE_THUMBS_INDEX" val="1、2、3、4、5、6、7、8、9、10、11、12、13、14、15"/>
</p:tagLst>
</file>

<file path=ppt/tags/tag84.xml><?xml version="1.0" encoding="utf-8"?>
<p:tagLst xmlns:p="http://schemas.openxmlformats.org/presentationml/2006/main">
  <p:tag name="KSO_WM_SLIDE_ITEM_CNT" val="3"/>
</p:tagLst>
</file>

<file path=ppt/tags/tag85.xml><?xml version="1.0" encoding="utf-8"?>
<p:tagLst xmlns:p="http://schemas.openxmlformats.org/presentationml/2006/main">
  <p:tag name="KSO_WM_SLIDE_ITEM_CNT"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R工作总结、报告、工作汇报、+欧美风、创意设计">
      <a:dk1>
        <a:srgbClr val="000000"/>
      </a:dk1>
      <a:lt1>
        <a:srgbClr val="FFFFFF"/>
      </a:lt1>
      <a:dk2>
        <a:srgbClr val="000000"/>
      </a:dk2>
      <a:lt2>
        <a:srgbClr val="FFFFFF"/>
      </a:lt2>
      <a:accent1>
        <a:srgbClr val="EE4856"/>
      </a:accent1>
      <a:accent2>
        <a:srgbClr val="000000"/>
      </a:accent2>
      <a:accent3>
        <a:srgbClr val="D8D8D8"/>
      </a:accent3>
      <a:accent4>
        <a:srgbClr val="EE4856"/>
      </a:accent4>
      <a:accent5>
        <a:srgbClr val="000000"/>
      </a:accent5>
      <a:accent6>
        <a:srgbClr val="D8D8D8"/>
      </a:accent6>
      <a:hlink>
        <a:srgbClr val="F33B48"/>
      </a:hlink>
      <a:folHlink>
        <a:srgbClr val="FFBC00"/>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2928</Words>
  <Application>WPS 演示</Application>
  <PresentationFormat>自定义</PresentationFormat>
  <Paragraphs>55</Paragraphs>
  <Slides>9</Slides>
  <Notes>8</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9</vt:i4>
      </vt:variant>
    </vt:vector>
  </HeadingPairs>
  <TitlesOfParts>
    <vt:vector size="24" baseType="lpstr">
      <vt:lpstr>Arial</vt:lpstr>
      <vt:lpstr>宋体</vt:lpstr>
      <vt:lpstr>Wingdings</vt:lpstr>
      <vt:lpstr>微软雅黑</vt:lpstr>
      <vt:lpstr>方正黑体_GBK</vt:lpstr>
      <vt:lpstr>DejaVu Sans</vt:lpstr>
      <vt:lpstr>方正小标宋简体</vt:lpstr>
      <vt:lpstr>宋体</vt:lpstr>
      <vt:lpstr>Arial Unicode MS</vt:lpstr>
      <vt:lpstr>MS PGothic</vt:lpstr>
      <vt:lpstr>URW Bookman</vt:lpstr>
      <vt:lpstr>Droid Sans Fallback</vt:lpstr>
      <vt:lpstr>方正书宋_GBK</vt:lpstr>
      <vt:lpstr>Standard Symbols PS</vt:lpstr>
      <vt:lpstr>Office 主题​​</vt:lpstr>
      <vt:lpstr>PowerPoint 演示文稿</vt:lpstr>
      <vt:lpstr>PowerPoint 演示文稿</vt:lpstr>
      <vt:lpstr>                   一、总体目标</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2018年学前教育 政策解读</dc:title>
  <dc:creator>Administrator</dc:creator>
  <cp:lastModifiedBy>kylin</cp:lastModifiedBy>
  <cp:revision>217</cp:revision>
  <dcterms:created xsi:type="dcterms:W3CDTF">2024-10-15T05:36:09Z</dcterms:created>
  <dcterms:modified xsi:type="dcterms:W3CDTF">2024-10-15T05:36:09Z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2052-11.8.2.10290</vt:lpwstr>
  </property>
  <property fmtid="{D5CDD505-2E9C-101B-9397-08002B2CF9AE}" pid="3" name="ICV">
    <vt:lpwstr>2C8E487AD11647939B3FCDCB70C3C477</vt:lpwstr>
  </property>
</Properties>
</file>