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11"/>
  </p:handoutMasterIdLst>
  <p:sldIdLst>
    <p:sldId id="787" r:id="rId3"/>
    <p:sldId id="735" r:id="rId4"/>
    <p:sldId id="628" r:id="rId5"/>
    <p:sldId id="767" r:id="rId6"/>
    <p:sldId id="768" r:id="rId8"/>
    <p:sldId id="773" r:id="rId9"/>
    <p:sldId id="774"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0000"/>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3" autoAdjust="0"/>
    <p:restoredTop sz="74507" autoAdjust="0"/>
  </p:normalViewPr>
  <p:slideViewPr>
    <p:cSldViewPr snapToGrid="0">
      <p:cViewPr>
        <p:scale>
          <a:sx n="66" d="100"/>
          <a:sy n="66" d="100"/>
        </p:scale>
        <p:origin x="-2382" y="-486"/>
      </p:cViewPr>
      <p:guideLst>
        <p:guide orient="horz" pos="2070"/>
        <p:guide pos="3857"/>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commentAuthors" Target="commentAuthors.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handoutMaster" Target="handoutMasters/handoutMaster1.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true"/>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true"/>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true"/>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normAutofit/>
          </a:bodyPr>
          <a:lstStyle/>
          <a:p>
            <a:endParaRPr lang="zh-CN" altLang="en-US" dirty="0"/>
          </a:p>
        </p:txBody>
      </p:sp>
      <p:sp>
        <p:nvSpPr>
          <p:cNvPr id="4" name="灯片编号占位符 3"/>
          <p:cNvSpPr>
            <a:spLocks noGrp="true"/>
          </p:cNvSpPr>
          <p:nvPr>
            <p:ph type="sldNum" sz="quarter" idx="10"/>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74.xml"/><Relationship Id="rId8" Type="http://schemas.openxmlformats.org/officeDocument/2006/relationships/tags" Target="../tags/tag73.xml"/><Relationship Id="rId7" Type="http://schemas.openxmlformats.org/officeDocument/2006/relationships/tags" Target="../tags/tag72.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tags" Target="../tags/tag67.xml"/><Relationship Id="rId12" Type="http://schemas.openxmlformats.org/officeDocument/2006/relationships/tags" Target="../tags/tag77.xml"/><Relationship Id="rId11" Type="http://schemas.openxmlformats.org/officeDocument/2006/relationships/tags" Target="../tags/tag76.xml"/><Relationship Id="rId10" Type="http://schemas.openxmlformats.org/officeDocument/2006/relationships/tags" Target="../tags/tag75.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tags" Target="../tags/tag15.xml"/><Relationship Id="rId11" Type="http://schemas.openxmlformats.org/officeDocument/2006/relationships/tags" Target="../tags/tag24.xml"/><Relationship Id="rId10" Type="http://schemas.openxmlformats.org/officeDocument/2006/relationships/tags" Target="../tags/tag23.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44.xml"/><Relationship Id="rId8" Type="http://schemas.openxmlformats.org/officeDocument/2006/relationships/tags" Target="../tags/tag43.xml"/><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57.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pattFill prst="dkUpDiag">
          <a:fgClr>
            <a:schemeClr val="bg2">
              <a:lumMod val="95000"/>
            </a:schemeClr>
          </a:fgClr>
          <a:bgClr>
            <a:schemeClr val="bg1"/>
          </a:bgClr>
        </a:pattFill>
        <a:effectLst/>
      </p:bgPr>
    </p:bg>
    <p:spTree>
      <p:nvGrpSpPr>
        <p:cNvPr id="1" name=""/>
        <p:cNvGrpSpPr/>
        <p:nvPr/>
      </p:nvGrpSpPr>
      <p:grpSpPr>
        <a:xfrm>
          <a:off x="0" y="0"/>
          <a:ext cx="0" cy="0"/>
          <a:chOff x="0" y="0"/>
          <a:chExt cx="0" cy="0"/>
        </a:xfrm>
      </p:grpSpPr>
      <p:sp>
        <p:nvSpPr>
          <p:cNvPr id="7" name="任意多边形: 形状 6"/>
          <p:cNvSpPr/>
          <p:nvPr>
            <p:custDataLst>
              <p:tags r:id="rId2"/>
            </p:custDataLst>
          </p:nvPr>
        </p:nvSpPr>
        <p:spPr>
          <a:xfrm>
            <a:off x="8419122" y="0"/>
            <a:ext cx="3772878" cy="6854188"/>
          </a:xfrm>
          <a:custGeom>
            <a:avLst/>
            <a:gdLst>
              <a:gd name="connsiteX0" fmla="*/ 2201175 w 3772879"/>
              <a:gd name="connsiteY0" fmla="*/ 0 h 6854188"/>
              <a:gd name="connsiteX1" fmla="*/ 3772879 w 3772879"/>
              <a:gd name="connsiteY1" fmla="*/ 0 h 6854188"/>
              <a:gd name="connsiteX2" fmla="*/ 3772879 w 3772879"/>
              <a:gd name="connsiteY2" fmla="*/ 2214522 h 6854188"/>
              <a:gd name="connsiteX3" fmla="*/ 3765788 w 3772879"/>
              <a:gd name="connsiteY3" fmla="*/ 2214164 h 6854188"/>
              <a:gd name="connsiteX4" fmla="*/ 2554764 w 3772879"/>
              <a:gd name="connsiteY4" fmla="*/ 3425188 h 6854188"/>
              <a:gd name="connsiteX5" fmla="*/ 3765788 w 3772879"/>
              <a:gd name="connsiteY5" fmla="*/ 4636213 h 6854188"/>
              <a:gd name="connsiteX6" fmla="*/ 3772879 w 3772879"/>
              <a:gd name="connsiteY6" fmla="*/ 4635855 h 6854188"/>
              <a:gd name="connsiteX7" fmla="*/ 3772879 w 3772879"/>
              <a:gd name="connsiteY7" fmla="*/ 6854188 h 6854188"/>
              <a:gd name="connsiteX8" fmla="*/ 2209607 w 3772879"/>
              <a:gd name="connsiteY8" fmla="*/ 6854188 h 6854188"/>
              <a:gd name="connsiteX9" fmla="*/ 2133163 w 3772879"/>
              <a:gd name="connsiteY9" fmla="*/ 6819629 h 6854188"/>
              <a:gd name="connsiteX10" fmla="*/ 0 w 3772879"/>
              <a:gd name="connsiteY10" fmla="*/ 3425188 h 6854188"/>
              <a:gd name="connsiteX11" fmla="*/ 2133163 w 3772879"/>
              <a:gd name="connsiteY11" fmla="*/ 30748 h 6854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72879" h="6854188">
                <a:moveTo>
                  <a:pt x="2201175" y="0"/>
                </a:moveTo>
                <a:lnTo>
                  <a:pt x="3772879" y="0"/>
                </a:lnTo>
                <a:lnTo>
                  <a:pt x="3772879" y="2214522"/>
                </a:lnTo>
                <a:lnTo>
                  <a:pt x="3765788" y="2214164"/>
                </a:lnTo>
                <a:cubicBezTo>
                  <a:pt x="3096958" y="2214164"/>
                  <a:pt x="2554764" y="2756358"/>
                  <a:pt x="2554764" y="3425188"/>
                </a:cubicBezTo>
                <a:cubicBezTo>
                  <a:pt x="2554764" y="4094018"/>
                  <a:pt x="3096958" y="4636213"/>
                  <a:pt x="3765788" y="4636213"/>
                </a:cubicBezTo>
                <a:lnTo>
                  <a:pt x="3772879" y="4635855"/>
                </a:lnTo>
                <a:lnTo>
                  <a:pt x="3772879" y="6854188"/>
                </a:lnTo>
                <a:lnTo>
                  <a:pt x="2209607" y="6854188"/>
                </a:lnTo>
                <a:lnTo>
                  <a:pt x="2133163" y="6819629"/>
                </a:lnTo>
                <a:cubicBezTo>
                  <a:pt x="870990" y="6211452"/>
                  <a:pt x="0" y="4920036"/>
                  <a:pt x="0" y="3425188"/>
                </a:cubicBezTo>
                <a:cubicBezTo>
                  <a:pt x="0" y="1930341"/>
                  <a:pt x="870990" y="638925"/>
                  <a:pt x="2133163" y="3074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8" name="直接连接符 7"/>
          <p:cNvCxnSpPr/>
          <p:nvPr>
            <p:custDataLst>
              <p:tags r:id="rId3"/>
            </p:custDataLst>
          </p:nvPr>
        </p:nvCxnSpPr>
        <p:spPr>
          <a:xfrm>
            <a:off x="10190796" y="838200"/>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custDataLst>
              <p:tags r:id="rId4"/>
            </p:custDataLst>
          </p:nvPr>
        </p:nvCxnSpPr>
        <p:spPr>
          <a:xfrm>
            <a:off x="10190796" y="1086803"/>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custDataLst>
              <p:tags r:id="rId5"/>
            </p:custDataLst>
          </p:nvPr>
        </p:nvCxnSpPr>
        <p:spPr>
          <a:xfrm>
            <a:off x="10190796" y="959644"/>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6"/>
            </p:custDataLst>
          </p:nvPr>
        </p:nvCxnSpPr>
        <p:spPr>
          <a:xfrm>
            <a:off x="10495596" y="2331720"/>
            <a:ext cx="0" cy="23088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7"/>
            </p:custDataLst>
          </p:nvPr>
        </p:nvCxnSpPr>
        <p:spPr>
          <a:xfrm flipH="true">
            <a:off x="1071989" y="2065554"/>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8"/>
            </p:custDataLst>
          </p:nvPr>
        </p:nvCxnSpPr>
        <p:spPr>
          <a:xfrm flipH="true">
            <a:off x="1071989" y="5120726"/>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custDataLst>
              <p:tags r:id="rId9"/>
            </p:custDataLst>
          </p:nvPr>
        </p:nvCxnSpPr>
        <p:spPr>
          <a:xfrm flipV="true">
            <a:off x="1129140" y="2065554"/>
            <a:ext cx="0" cy="3055172"/>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矩形 18"/>
          <p:cNvSpPr/>
          <p:nvPr>
            <p:custDataLst>
              <p:tags r:id="rId10"/>
            </p:custDataLst>
          </p:nvPr>
        </p:nvSpPr>
        <p:spPr>
          <a:xfrm>
            <a:off x="1073243" y="969862"/>
            <a:ext cx="886695" cy="366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true"/>
          </p:cNvSpPr>
          <p:nvPr>
            <p:ph type="ctrTitle" hasCustomPrompt="true"/>
            <p:custDataLst>
              <p:tags r:id="rId11"/>
            </p:custDataLst>
          </p:nvPr>
        </p:nvSpPr>
        <p:spPr>
          <a:xfrm>
            <a:off x="1269310" y="2162523"/>
            <a:ext cx="4826684" cy="2228848"/>
          </a:xfrm>
          <a:noFill/>
        </p:spPr>
        <p:txBody>
          <a:bodyPr anchor="b">
            <a:noAutofit/>
          </a:bodyPr>
          <a:lstStyle>
            <a:lvl1pPr algn="l">
              <a:defRPr sz="6400" spc="600">
                <a:solidFill>
                  <a:schemeClr val="tx1">
                    <a:lumMod val="85000"/>
                    <a:lumOff val="15000"/>
                  </a:schemeClr>
                </a:solidFill>
              </a:defRPr>
            </a:lvl1pPr>
          </a:lstStyle>
          <a:p>
            <a:r>
              <a:rPr lang="zh-CN" altLang="en-US" dirty="0"/>
              <a:t>编辑标题</a:t>
            </a:r>
            <a:endParaRPr lang="zh-CN" altLang="en-US" dirty="0"/>
          </a:p>
        </p:txBody>
      </p:sp>
      <p:sp>
        <p:nvSpPr>
          <p:cNvPr id="16" name="日期占位符 15"/>
          <p:cNvSpPr>
            <a:spLocks noGrp="true"/>
          </p:cNvSpPr>
          <p:nvPr>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true"/>
          </p:cNvSpPr>
          <p:nvPr>
            <p:ph type="ftr" sz="quarter" idx="11"/>
            <p:custDataLst>
              <p:tags r:id="rId13"/>
            </p:custDataLst>
          </p:nvPr>
        </p:nvSpPr>
        <p:spPr/>
        <p:txBody>
          <a:bodyPr/>
          <a:lstStyle/>
          <a:p>
            <a:endParaRPr lang="zh-CN" altLang="en-US" dirty="0"/>
          </a:p>
        </p:txBody>
      </p:sp>
      <p:sp>
        <p:nvSpPr>
          <p:cNvPr id="18" name="灯片编号占位符 17"/>
          <p:cNvSpPr>
            <a:spLocks noGrp="true"/>
          </p:cNvSpPr>
          <p:nvPr>
            <p:ph type="sldNum" sz="quarter" idx="12"/>
            <p:custDataLst>
              <p:tags r:id="rId14"/>
            </p:custDataLst>
          </p:nvPr>
        </p:nvSpPr>
        <p:spPr/>
        <p:txBody>
          <a:bodyPr/>
          <a:lstStyle/>
          <a:p>
            <a:fld id="{49AE70B2-8BF9-45C0-BB95-33D1B9D3A854}" type="slidenum">
              <a:rPr lang="zh-CN" altLang="en-US" smtClean="0"/>
            </a:fld>
            <a:endParaRPr lang="zh-CN" altLang="en-US" dirty="0"/>
          </a:p>
        </p:txBody>
      </p:sp>
      <p:sp>
        <p:nvSpPr>
          <p:cNvPr id="5" name="文本占位符 4"/>
          <p:cNvSpPr>
            <a:spLocks noGrp="true"/>
          </p:cNvSpPr>
          <p:nvPr>
            <p:ph type="body" sz="quarter" idx="13" hasCustomPrompt="true"/>
            <p:custDataLst>
              <p:tags r:id="rId15"/>
            </p:custDataLst>
          </p:nvPr>
        </p:nvSpPr>
        <p:spPr>
          <a:xfrm>
            <a:off x="1270000" y="4563962"/>
            <a:ext cx="4826148" cy="460375"/>
          </a:xfrm>
        </p:spPr>
        <p:txBody>
          <a:bodyPr anchor="t"/>
          <a:lstStyle>
            <a:lvl1pPr marL="0" indent="0">
              <a:buNone/>
              <a:defRPr>
                <a:solidFill>
                  <a:schemeClr val="tx1">
                    <a:lumMod val="85000"/>
                    <a:lumOff val="15000"/>
                  </a:schemeClr>
                </a:solidFill>
              </a:defRPr>
            </a:lvl1pPr>
          </a:lstStyle>
          <a:p>
            <a:pPr lvl="0"/>
            <a:r>
              <a:rPr lang="zh-CN" altLang="en-US" dirty="0"/>
              <a:t>编辑文本</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true"/>
          </p:cNvSpPr>
          <p:nvPr>
            <p:ph sz="quarter" idx="13"/>
            <p:custDataLst>
              <p:tags r:id="rId5"/>
            </p:custDataLst>
          </p:nvPr>
        </p:nvSpPr>
        <p:spPr>
          <a:xfrm>
            <a:off x="669932" y="952509"/>
            <a:ext cx="10852236" cy="5388907"/>
          </a:xfrm>
        </p:spPr>
        <p:txBody>
          <a:bodyPr/>
          <a:lstStyle>
            <a:lvl1pPr>
              <a:defRPr>
                <a:latin typeface="微软雅黑" panose="020B0503020204020204" charset="-122"/>
                <a:ea typeface="微软雅黑" panose="020B0503020204020204" charset="-122"/>
              </a:defRPr>
            </a:lvl1pPr>
            <a:lvl2pPr>
              <a:defRPr>
                <a:latin typeface="微软雅黑" panose="020B0503020204020204" charset="-122"/>
                <a:ea typeface="微软雅黑" panose="020B0503020204020204" charset="-122"/>
              </a:defRPr>
            </a:lvl2pPr>
            <a:lvl3pPr>
              <a:defRPr>
                <a:latin typeface="微软雅黑" panose="020B0503020204020204" charset="-122"/>
                <a:ea typeface="微软雅黑" panose="020B0503020204020204" charset="-122"/>
              </a:defRPr>
            </a:lvl3pPr>
            <a:lvl4pPr>
              <a:defRPr>
                <a:latin typeface="微软雅黑" panose="020B0503020204020204" charset="-122"/>
                <a:ea typeface="微软雅黑" panose="020B0503020204020204" charset="-122"/>
              </a:defRPr>
            </a:lvl4pPr>
            <a:lvl5pPr>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pattFill prst="dkUpDiag">
          <a:fgClr>
            <a:schemeClr val="bg2">
              <a:lumMod val="95000"/>
            </a:schemeClr>
          </a:fgClr>
          <a:bgClr>
            <a:schemeClr val="bg1"/>
          </a:bgClr>
        </a:pattFill>
        <a:effectLst/>
      </p:bgPr>
    </p:bg>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true"/>
          </p:cNvSpPr>
          <p:nvPr>
            <p:ph type="title" hasCustomPrompt="true"/>
            <p:custDataLst>
              <p:tags r:id="rId5"/>
            </p:custDataLst>
          </p:nvPr>
        </p:nvSpPr>
        <p:spPr>
          <a:xfrm>
            <a:off x="2698251" y="2290310"/>
            <a:ext cx="6795502" cy="2016125"/>
          </a:xfrm>
        </p:spPr>
        <p:txBody>
          <a:bodyPr anchor="ctr">
            <a:normAutofit/>
          </a:bodyPr>
          <a:lstStyle>
            <a:lvl1pPr algn="ctr">
              <a:defRPr sz="8000" spc="600">
                <a:solidFill>
                  <a:schemeClr val="tx1">
                    <a:lumMod val="85000"/>
                    <a:lumOff val="15000"/>
                  </a:schemeClr>
                </a:solidFill>
              </a:defRPr>
            </a:lvl1pPr>
          </a:lstStyle>
          <a:p>
            <a:r>
              <a:rPr lang="zh-CN" altLang="en-US" dirty="0"/>
              <a:t>编辑标题</a:t>
            </a:r>
            <a:endParaRPr lang="zh-CN" altLang="en-US" dirty="0"/>
          </a:p>
        </p:txBody>
      </p:sp>
      <p:sp>
        <p:nvSpPr>
          <p:cNvPr id="7" name="矩形 6"/>
          <p:cNvSpPr/>
          <p:nvPr>
            <p:custDataLst>
              <p:tags r:id="rId6"/>
            </p:custDataLst>
          </p:nvPr>
        </p:nvSpPr>
        <p:spPr>
          <a:xfrm>
            <a:off x="2367314" y="2016209"/>
            <a:ext cx="7457372" cy="2564326"/>
          </a:xfrm>
          <a:prstGeom prst="rect">
            <a:avLst/>
          </a:prstGeom>
          <a:no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custDataLst>
              <p:tags r:id="rId7"/>
            </p:custDataLst>
          </p:nvPr>
        </p:nvGrpSpPr>
        <p:grpSpPr>
          <a:xfrm flipV="true">
            <a:off x="1945301" y="1504410"/>
            <a:ext cx="844030" cy="2460184"/>
            <a:chOff x="1915154" y="2783392"/>
            <a:chExt cx="844031" cy="2460184"/>
          </a:xfrm>
        </p:grpSpPr>
        <p:cxnSp>
          <p:nvCxnSpPr>
            <p:cNvPr id="10" name="直接连接符 9"/>
            <p:cNvCxnSpPr/>
            <p:nvPr>
              <p:custDataLst>
                <p:tags r:id="rId8"/>
              </p:custDataLst>
            </p:nvPr>
          </p:nvCxnSpPr>
          <p:spPr>
            <a:xfrm flipH="true">
              <a:off x="1915154" y="5193336"/>
              <a:ext cx="844031"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9"/>
              </p:custDataLst>
            </p:nvPr>
          </p:nvCxnSpPr>
          <p:spPr>
            <a:xfrm flipV="true">
              <a:off x="1968288" y="2783392"/>
              <a:ext cx="0" cy="2460184"/>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custDataLst>
              <p:tags r:id="rId10"/>
            </p:custDataLst>
          </p:nvPr>
        </p:nvGrpSpPr>
        <p:grpSpPr>
          <a:xfrm flipH="true">
            <a:off x="9402671" y="2734502"/>
            <a:ext cx="844030" cy="2460184"/>
            <a:chOff x="1915154" y="2783392"/>
            <a:chExt cx="844031" cy="2460184"/>
          </a:xfrm>
        </p:grpSpPr>
        <p:cxnSp>
          <p:nvCxnSpPr>
            <p:cNvPr id="14" name="直接连接符 13"/>
            <p:cNvCxnSpPr/>
            <p:nvPr>
              <p:custDataLst>
                <p:tags r:id="rId11"/>
              </p:custDataLst>
            </p:nvPr>
          </p:nvCxnSpPr>
          <p:spPr>
            <a:xfrm flipH="true">
              <a:off x="1915154" y="5193336"/>
              <a:ext cx="844031"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custDataLst>
                <p:tags r:id="rId12"/>
              </p:custDataLst>
            </p:nvPr>
          </p:nvCxnSpPr>
          <p:spPr>
            <a:xfrm flipV="true">
              <a:off x="1968288" y="2783392"/>
              <a:ext cx="0" cy="2460184"/>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12" name="组合 11"/>
          <p:cNvGrpSpPr/>
          <p:nvPr>
            <p:custDataLst>
              <p:tags r:id="rId2"/>
            </p:custDataLst>
          </p:nvPr>
        </p:nvGrpSpPr>
        <p:grpSpPr>
          <a:xfrm flipH="true" flipV="true">
            <a:off x="9676764" y="234316"/>
            <a:ext cx="2098041" cy="6115685"/>
            <a:chOff x="9414" y="-1687"/>
            <a:chExt cx="3304" cy="9631"/>
          </a:xfrm>
        </p:grpSpPr>
        <p:cxnSp>
          <p:nvCxnSpPr>
            <p:cNvPr id="7" name="直接连接符 6"/>
            <p:cNvCxnSpPr/>
            <p:nvPr>
              <p:custDataLst>
                <p:tags r:id="rId3"/>
              </p:custDataLst>
            </p:nvPr>
          </p:nvCxnSpPr>
          <p:spPr>
            <a:xfrm flipH="true">
              <a:off x="9414" y="7944"/>
              <a:ext cx="3304"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4"/>
              </p:custDataLst>
            </p:nvPr>
          </p:nvCxnSpPr>
          <p:spPr>
            <a:xfrm flipV="true">
              <a:off x="9504" y="-1687"/>
              <a:ext cx="0" cy="9631"/>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日期占位符 3"/>
          <p:cNvSpPr>
            <a:spLocks noGrp="true"/>
          </p:cNvSpPr>
          <p:nvPr>
            <p:ph type="dt" sz="half" idx="10"/>
            <p:custDataLst>
              <p:tags r:id="rId5"/>
            </p:custDataLst>
          </p:nvPr>
        </p:nvSpPr>
        <p:spPr>
          <a:xfrm>
            <a:off x="879742" y="6527633"/>
            <a:ext cx="2700000" cy="316800"/>
          </a:xfrm>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6"/>
            </p:custDataLst>
          </p:nvPr>
        </p:nvSpPr>
        <p:spPr>
          <a:xfrm>
            <a:off x="4116000" y="6527633"/>
            <a:ext cx="3960000" cy="316800"/>
          </a:xfrm>
        </p:spPr>
        <p:txBody>
          <a:bodyPr/>
          <a:lstStyle/>
          <a:p>
            <a:endParaRPr lang="zh-CN" altLang="en-US"/>
          </a:p>
        </p:txBody>
      </p:sp>
      <p:sp>
        <p:nvSpPr>
          <p:cNvPr id="6" name="灯片编号占位符 5"/>
          <p:cNvSpPr>
            <a:spLocks noGrp="true"/>
          </p:cNvSpPr>
          <p:nvPr>
            <p:ph type="sldNum" sz="quarter" idx="12"/>
            <p:custDataLst>
              <p:tags r:id="rId7"/>
            </p:custDataLst>
          </p:nvPr>
        </p:nvSpPr>
        <p:spPr>
          <a:xfrm>
            <a:off x="8610601" y="6527633"/>
            <a:ext cx="2700000" cy="316800"/>
          </a:xfrm>
        </p:spPr>
        <p:txBody>
          <a:bodyPr/>
          <a:lstStyle/>
          <a:p>
            <a:fld id="{49AE70B2-8BF9-45C0-BB95-33D1B9D3A854}" type="slidenum">
              <a:rPr lang="zh-CN" altLang="en-US" smtClean="0"/>
            </a:fld>
            <a:endParaRPr lang="zh-CN" altLang="en-US"/>
          </a:p>
        </p:txBody>
      </p:sp>
      <p:cxnSp>
        <p:nvCxnSpPr>
          <p:cNvPr id="10" name="直接连接符 9"/>
          <p:cNvCxnSpPr/>
          <p:nvPr>
            <p:custDataLst>
              <p:tags r:id="rId8"/>
            </p:custDataLst>
          </p:nvPr>
        </p:nvCxnSpPr>
        <p:spPr>
          <a:xfrm flipH="true">
            <a:off x="415031" y="6419235"/>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9"/>
            </p:custDataLst>
          </p:nvPr>
        </p:nvCxnSpPr>
        <p:spPr>
          <a:xfrm flipV="true">
            <a:off x="472181" y="303531"/>
            <a:ext cx="0" cy="6115705"/>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true"/>
          </p:cNvSpPr>
          <p:nvPr>
            <p:ph type="title"/>
            <p:custDataLst>
              <p:tags r:id="rId10"/>
            </p:custDataLst>
          </p:nvPr>
        </p:nvSpPr>
        <p:spPr>
          <a:xfrm>
            <a:off x="623889" y="406801"/>
            <a:ext cx="10944226" cy="863601"/>
          </a:xfrm>
        </p:spPr>
        <p:txBody>
          <a:bodyPr>
            <a:normAutofit/>
          </a:bodyPr>
          <a:lstStyle>
            <a:lvl1pPr>
              <a:defRPr sz="3600"/>
            </a:lvl1pPr>
          </a:lstStyle>
          <a:p>
            <a:r>
              <a:rPr lang="zh-CN" altLang="en-US" dirty="0"/>
              <a:t>单击此处编辑母版标题样式</a:t>
            </a:r>
            <a:endParaRPr lang="zh-CN" altLang="en-US" dirty="0"/>
          </a:p>
        </p:txBody>
      </p:sp>
      <p:sp>
        <p:nvSpPr>
          <p:cNvPr id="3" name="内容占位符 2"/>
          <p:cNvSpPr>
            <a:spLocks noGrp="true"/>
          </p:cNvSpPr>
          <p:nvPr>
            <p:ph idx="1"/>
            <p:custDataLst>
              <p:tags r:id="rId11"/>
            </p:custDataLst>
          </p:nvPr>
        </p:nvSpPr>
        <p:spPr>
          <a:xfrm>
            <a:off x="623888" y="1412875"/>
            <a:ext cx="10944224" cy="4895850"/>
          </a:xfrm>
        </p:spPr>
        <p:txBody>
          <a:bodyPr>
            <a:normAutofit/>
          </a:bodyPr>
          <a:lstStyle>
            <a:lvl1pPr>
              <a:defRPr sz="2000"/>
            </a:lvl1pPr>
            <a:lvl2pPr>
              <a:defRPr sz="2000"/>
            </a:lvl2pPr>
            <a:lvl3pPr>
              <a:defRPr sz="2000"/>
            </a:lvl3pPr>
            <a:lvl4pPr>
              <a:defRPr sz="2000"/>
            </a:lvl4pPr>
            <a:lvl5pPr>
              <a:defRPr sz="20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3" name="任意多边形: 形状 12"/>
          <p:cNvSpPr/>
          <p:nvPr>
            <p:custDataLst>
              <p:tags r:id="rId2"/>
            </p:custDataLst>
          </p:nvPr>
        </p:nvSpPr>
        <p:spPr>
          <a:xfrm flipH="true">
            <a:off x="2" y="0"/>
            <a:ext cx="3772878" cy="6854188"/>
          </a:xfrm>
          <a:custGeom>
            <a:avLst/>
            <a:gdLst>
              <a:gd name="connsiteX0" fmla="*/ 2201175 w 3772879"/>
              <a:gd name="connsiteY0" fmla="*/ 0 h 6854188"/>
              <a:gd name="connsiteX1" fmla="*/ 3772879 w 3772879"/>
              <a:gd name="connsiteY1" fmla="*/ 0 h 6854188"/>
              <a:gd name="connsiteX2" fmla="*/ 3772879 w 3772879"/>
              <a:gd name="connsiteY2" fmla="*/ 2214522 h 6854188"/>
              <a:gd name="connsiteX3" fmla="*/ 3765788 w 3772879"/>
              <a:gd name="connsiteY3" fmla="*/ 2214164 h 6854188"/>
              <a:gd name="connsiteX4" fmla="*/ 2554764 w 3772879"/>
              <a:gd name="connsiteY4" fmla="*/ 3425188 h 6854188"/>
              <a:gd name="connsiteX5" fmla="*/ 3765788 w 3772879"/>
              <a:gd name="connsiteY5" fmla="*/ 4636213 h 6854188"/>
              <a:gd name="connsiteX6" fmla="*/ 3772879 w 3772879"/>
              <a:gd name="connsiteY6" fmla="*/ 4635855 h 6854188"/>
              <a:gd name="connsiteX7" fmla="*/ 3772879 w 3772879"/>
              <a:gd name="connsiteY7" fmla="*/ 6854188 h 6854188"/>
              <a:gd name="connsiteX8" fmla="*/ 2209607 w 3772879"/>
              <a:gd name="connsiteY8" fmla="*/ 6854188 h 6854188"/>
              <a:gd name="connsiteX9" fmla="*/ 2133163 w 3772879"/>
              <a:gd name="connsiteY9" fmla="*/ 6819629 h 6854188"/>
              <a:gd name="connsiteX10" fmla="*/ 0 w 3772879"/>
              <a:gd name="connsiteY10" fmla="*/ 3425188 h 6854188"/>
              <a:gd name="connsiteX11" fmla="*/ 2133163 w 3772879"/>
              <a:gd name="connsiteY11" fmla="*/ 30748 h 6854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72879" h="6854188">
                <a:moveTo>
                  <a:pt x="2201175" y="0"/>
                </a:moveTo>
                <a:lnTo>
                  <a:pt x="3772879" y="0"/>
                </a:lnTo>
                <a:lnTo>
                  <a:pt x="3772879" y="2214522"/>
                </a:lnTo>
                <a:lnTo>
                  <a:pt x="3765788" y="2214164"/>
                </a:lnTo>
                <a:cubicBezTo>
                  <a:pt x="3096958" y="2214164"/>
                  <a:pt x="2554764" y="2756358"/>
                  <a:pt x="2554764" y="3425188"/>
                </a:cubicBezTo>
                <a:cubicBezTo>
                  <a:pt x="2554764" y="4094018"/>
                  <a:pt x="3096958" y="4636213"/>
                  <a:pt x="3765788" y="4636213"/>
                </a:cubicBezTo>
                <a:lnTo>
                  <a:pt x="3772879" y="4635855"/>
                </a:lnTo>
                <a:lnTo>
                  <a:pt x="3772879" y="6854188"/>
                </a:lnTo>
                <a:lnTo>
                  <a:pt x="2209607" y="6854188"/>
                </a:lnTo>
                <a:lnTo>
                  <a:pt x="2133163" y="6819629"/>
                </a:lnTo>
                <a:cubicBezTo>
                  <a:pt x="870990" y="6211452"/>
                  <a:pt x="0" y="4920036"/>
                  <a:pt x="0" y="3425188"/>
                </a:cubicBezTo>
                <a:cubicBezTo>
                  <a:pt x="0" y="1930341"/>
                  <a:pt x="870990" y="638925"/>
                  <a:pt x="2133163" y="3074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日期占位符 3"/>
          <p:cNvSpPr>
            <a:spLocks noGrp="true"/>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4"/>
            </p:custDataLst>
          </p:nvPr>
        </p:nvSpPr>
        <p:spPr/>
        <p:txBody>
          <a:bodyPr/>
          <a:lstStyle/>
          <a:p>
            <a:endParaRPr lang="zh-CN" altLang="en-US"/>
          </a:p>
        </p:txBody>
      </p:sp>
      <p:sp>
        <p:nvSpPr>
          <p:cNvPr id="6" name="灯片编号占位符 5"/>
          <p:cNvSpPr>
            <a:spLocks noGrp="true"/>
          </p:cNvSpPr>
          <p:nvPr>
            <p:ph type="sldNum" sz="quarter" idx="12"/>
            <p:custDataLst>
              <p:tags r:id="rId5"/>
            </p:custDataLst>
          </p:nvPr>
        </p:nvSpPr>
        <p:spPr>
          <a:xfrm>
            <a:off x="8610601" y="6349833"/>
            <a:ext cx="2700000" cy="316800"/>
          </a:xfrm>
        </p:spPr>
        <p:txBody>
          <a:bodyPr/>
          <a:lstStyle/>
          <a:p>
            <a:fld id="{49AE70B2-8BF9-45C0-BB95-33D1B9D3A854}" type="slidenum">
              <a:rPr lang="zh-CN" altLang="en-US" smtClean="0"/>
            </a:fld>
            <a:endParaRPr lang="zh-CN" altLang="en-US"/>
          </a:p>
        </p:txBody>
      </p:sp>
      <p:sp>
        <p:nvSpPr>
          <p:cNvPr id="2" name="标题 1"/>
          <p:cNvSpPr>
            <a:spLocks noGrp="true"/>
          </p:cNvSpPr>
          <p:nvPr>
            <p:ph type="title" hasCustomPrompt="true"/>
            <p:custDataLst>
              <p:tags r:id="rId6"/>
            </p:custDataLst>
          </p:nvPr>
        </p:nvSpPr>
        <p:spPr>
          <a:xfrm>
            <a:off x="4953565" y="3104095"/>
            <a:ext cx="6640514" cy="863174"/>
          </a:xfrm>
        </p:spPr>
        <p:txBody>
          <a:bodyPr anchor="b">
            <a:normAutofit/>
          </a:bodyPr>
          <a:lstStyle>
            <a:lvl1pPr>
              <a:defRPr sz="4400">
                <a:solidFill>
                  <a:schemeClr val="tx1">
                    <a:lumMod val="85000"/>
                    <a:lumOff val="15000"/>
                  </a:schemeClr>
                </a:solidFill>
              </a:defRPr>
            </a:lvl1pPr>
          </a:lstStyle>
          <a:p>
            <a:r>
              <a:rPr lang="zh-CN" altLang="en-US" dirty="0"/>
              <a:t>单击此处编辑标题</a:t>
            </a:r>
            <a:endParaRPr lang="zh-CN" altLang="en-US" dirty="0"/>
          </a:p>
        </p:txBody>
      </p:sp>
      <p:sp>
        <p:nvSpPr>
          <p:cNvPr id="3" name="文本占位符 2"/>
          <p:cNvSpPr>
            <a:spLocks noGrp="true"/>
          </p:cNvSpPr>
          <p:nvPr>
            <p:ph type="body" idx="1"/>
            <p:custDataLst>
              <p:tags r:id="rId7"/>
            </p:custDataLst>
          </p:nvPr>
        </p:nvSpPr>
        <p:spPr>
          <a:xfrm>
            <a:off x="4953566" y="4112159"/>
            <a:ext cx="6640512" cy="1367961"/>
          </a:xfrm>
        </p:spPr>
        <p:txBody>
          <a:bodyPr>
            <a:normAutofit/>
          </a:bodyPr>
          <a:lstStyle>
            <a:lvl1pPr marL="0" indent="0">
              <a:buNone/>
              <a:defRPr sz="240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69884" y="443234"/>
            <a:ext cx="10852236" cy="441964"/>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true"/>
          </p:cNvSpPr>
          <p:nvPr>
            <p:ph sz="half" idx="1"/>
            <p:custDataLst>
              <p:tags r:id="rId3"/>
            </p:custDataLst>
          </p:nvPr>
        </p:nvSpPr>
        <p:spPr>
          <a:xfrm>
            <a:off x="669929" y="952509"/>
            <a:ext cx="5283243"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true"/>
          </p:cNvSpPr>
          <p:nvPr>
            <p:ph sz="half" idx="2"/>
            <p:custDataLst>
              <p:tags r:id="rId4"/>
            </p:custDataLst>
          </p:nvPr>
        </p:nvSpPr>
        <p:spPr>
          <a:xfrm>
            <a:off x="6238876" y="952509"/>
            <a:ext cx="5283243"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true"/>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true"/>
          </p:cNvSpPr>
          <p:nvPr>
            <p:ph type="ftr" sz="quarter" idx="11"/>
            <p:custDataLst>
              <p:tags r:id="rId6"/>
            </p:custDataLst>
          </p:nvPr>
        </p:nvSpPr>
        <p:spPr/>
        <p:txBody>
          <a:bodyPr/>
          <a:lstStyle/>
          <a:p>
            <a:endParaRPr lang="zh-CN" altLang="en-US"/>
          </a:p>
        </p:txBody>
      </p:sp>
      <p:sp>
        <p:nvSpPr>
          <p:cNvPr id="7" name="灯片编号占位符 6"/>
          <p:cNvSpPr>
            <a:spLocks noGrp="true"/>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69884" y="443234"/>
            <a:ext cx="10852236" cy="441964"/>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文本占位符 2"/>
          <p:cNvSpPr>
            <a:spLocks noGrp="true"/>
          </p:cNvSpPr>
          <p:nvPr>
            <p:ph type="body" idx="1" hasCustomPrompt="true"/>
            <p:custDataLst>
              <p:tags r:id="rId3"/>
            </p:custDataLst>
          </p:nvPr>
        </p:nvSpPr>
        <p:spPr>
          <a:xfrm>
            <a:off x="669929" y="952509"/>
            <a:ext cx="5283243" cy="381003"/>
          </a:xfrm>
        </p:spPr>
        <p:txBody>
          <a:bodyPr lIns="101600" tIns="38100" rIns="76200" bIns="38100" anchor="t" anchorCtr="false">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true"/>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true"/>
          </p:cNvSpPr>
          <p:nvPr>
            <p:ph type="body" sz="quarter" idx="3" hasCustomPrompt="true"/>
            <p:custDataLst>
              <p:tags r:id="rId5"/>
            </p:custDataLst>
          </p:nvPr>
        </p:nvSpPr>
        <p:spPr>
          <a:xfrm>
            <a:off x="6235749" y="952509"/>
            <a:ext cx="5283243" cy="381003"/>
          </a:xfrm>
        </p:spPr>
        <p:txBody>
          <a:bodyPr vert="horz" lIns="101600" tIns="38100" rIns="76200" bIns="38100" rtlCol="0" anchor="t" anchorCtr="false">
            <a:noAutofit/>
          </a:bodyPr>
          <a:lstStyle>
            <a:lvl1pPr marL="0" marR="0" lvl="0" indent="0" algn="l" defTabSz="914400" rtl="0" eaLnBrk="1" fontAlgn="auto" latinLnBrk="0" hangingPunct="1">
              <a:lnSpc>
                <a:spcPct val="100000"/>
              </a:lnSpc>
              <a:spcBef>
                <a:spcPts val="0"/>
              </a:spcBef>
              <a:spcAft>
                <a:spcPts val="0"/>
              </a:spcAft>
              <a:buFont typeface="Arial" panose="0208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true"/>
          </p:cNvSpPr>
          <p:nvPr>
            <p:ph sz="quarter" idx="4"/>
            <p:custDataLst>
              <p:tags r:id="rId6"/>
            </p:custDataLst>
          </p:nvPr>
        </p:nvSpPr>
        <p:spPr>
          <a:xfrm>
            <a:off x="6235749" y="1406525"/>
            <a:ext cx="5283243"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true"/>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true"/>
          </p:cNvSpPr>
          <p:nvPr>
            <p:ph type="ftr" sz="quarter" idx="11"/>
            <p:custDataLst>
              <p:tags r:id="rId8"/>
            </p:custDataLst>
          </p:nvPr>
        </p:nvSpPr>
        <p:spPr/>
        <p:txBody>
          <a:bodyPr/>
          <a:lstStyle/>
          <a:p>
            <a:endParaRPr lang="zh-CN" altLang="en-US"/>
          </a:p>
        </p:txBody>
      </p:sp>
      <p:sp>
        <p:nvSpPr>
          <p:cNvPr id="9" name="灯片编号占位符 8"/>
          <p:cNvSpPr>
            <a:spLocks noGrp="true"/>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true"/>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4"/>
            </p:custDataLst>
          </p:nvPr>
        </p:nvSpPr>
        <p:spPr/>
        <p:txBody>
          <a:bodyPr/>
          <a:lstStyle/>
          <a:p>
            <a:endParaRPr lang="zh-CN" altLang="en-US"/>
          </a:p>
        </p:txBody>
      </p:sp>
      <p:sp>
        <p:nvSpPr>
          <p:cNvPr id="5" name="灯片编号占位符 4"/>
          <p:cNvSpPr>
            <a:spLocks noGrp="true"/>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true"/>
          </p:cNvSpPr>
          <p:nvPr>
            <p:ph type="ftr" sz="quarter" idx="11"/>
            <p:custDataLst>
              <p:tags r:id="rId3"/>
            </p:custDataLst>
          </p:nvPr>
        </p:nvSpPr>
        <p:spPr/>
        <p:txBody>
          <a:bodyPr/>
          <a:lstStyle/>
          <a:p>
            <a:endParaRPr lang="zh-CN" altLang="en-US"/>
          </a:p>
        </p:txBody>
      </p:sp>
      <p:sp>
        <p:nvSpPr>
          <p:cNvPr id="4" name="灯片编号占位符 3"/>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69932" y="443234"/>
            <a:ext cx="10852236" cy="441964"/>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图片占位符 2"/>
          <p:cNvSpPr>
            <a:spLocks noGrp="true"/>
          </p:cNvSpPr>
          <p:nvPr>
            <p:ph type="pic" idx="1"/>
            <p:custDataLst>
              <p:tags r:id="rId3"/>
            </p:custDataLst>
          </p:nvPr>
        </p:nvSpPr>
        <p:spPr>
          <a:xfrm>
            <a:off x="669929" y="952509"/>
            <a:ext cx="5283243"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8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true"/>
          </p:cNvSpPr>
          <p:nvPr>
            <p:ph type="body" sz="half" idx="2"/>
            <p:custDataLst>
              <p:tags r:id="rId4"/>
            </p:custDataLst>
          </p:nvPr>
        </p:nvSpPr>
        <p:spPr>
          <a:xfrm>
            <a:off x="6238924" y="952509"/>
            <a:ext cx="5283243"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true"/>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true"/>
          </p:cNvSpPr>
          <p:nvPr>
            <p:ph type="ftr" sz="quarter" idx="11"/>
            <p:custDataLst>
              <p:tags r:id="rId6"/>
            </p:custDataLst>
          </p:nvPr>
        </p:nvSpPr>
        <p:spPr/>
        <p:txBody>
          <a:bodyPr/>
          <a:lstStyle/>
          <a:p>
            <a:endParaRPr lang="zh-CN" altLang="en-US" dirty="0"/>
          </a:p>
        </p:txBody>
      </p:sp>
      <p:sp>
        <p:nvSpPr>
          <p:cNvPr id="7" name="灯片编号占位符 6"/>
          <p:cNvSpPr>
            <a:spLocks noGrp="true"/>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true"/>
          </p:cNvSpPr>
          <p:nvPr>
            <p:ph type="title" orient="vert"/>
            <p:custDataLst>
              <p:tags r:id="rId2"/>
            </p:custDataLst>
          </p:nvPr>
        </p:nvSpPr>
        <p:spPr>
          <a:xfrm>
            <a:off x="10571135" y="952509"/>
            <a:ext cx="950985" cy="5388907"/>
          </a:xfrm>
        </p:spPr>
        <p:txBody>
          <a:bodyPr vert="eaVert" lIns="101600" tIns="38100" rIns="76200" bIns="38100" rtlCol="0" anchor="ctr" anchorCtr="false">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true"/>
          </p:cNvSpPr>
          <p:nvPr>
            <p:ph type="body" orient="vert" idx="1"/>
            <p:custDataLst>
              <p:tags r:id="rId3"/>
            </p:custDataLst>
          </p:nvPr>
        </p:nvSpPr>
        <p:spPr>
          <a:xfrm>
            <a:off x="669926" y="952501"/>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83.xml"/><Relationship Id="rId16" Type="http://schemas.openxmlformats.org/officeDocument/2006/relationships/tags" Target="../tags/tag82.xml"/><Relationship Id="rId15" Type="http://schemas.openxmlformats.org/officeDocument/2006/relationships/tags" Target="../tags/tag81.xml"/><Relationship Id="rId14" Type="http://schemas.openxmlformats.org/officeDocument/2006/relationships/tags" Target="../tags/tag80.xml"/><Relationship Id="rId13" Type="http://schemas.openxmlformats.org/officeDocument/2006/relationships/tags" Target="../tags/tag79.xml"/><Relationship Id="rId12" Type="http://schemas.openxmlformats.org/officeDocument/2006/relationships/tags" Target="../tags/tag7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true"/>
          </p:cNvSpPr>
          <p:nvPr>
            <p:ph type="title"/>
            <p:custDataLst>
              <p:tags r:id="rId12"/>
            </p:custDataLst>
          </p:nvPr>
        </p:nvSpPr>
        <p:spPr>
          <a:xfrm>
            <a:off x="669884" y="443230"/>
            <a:ext cx="10852236" cy="441964"/>
          </a:xfrm>
          <a:prstGeom prst="rect">
            <a:avLst/>
          </a:prstGeom>
        </p:spPr>
        <p:txBody>
          <a:bodyPr vert="horz" lIns="101600" tIns="38100" rIns="76200" bIns="38100" rtlCol="0" anchor="t" anchorCtr="false">
            <a:noAutofit/>
          </a:bodyPr>
          <a:lstStyle/>
          <a:p>
            <a:r>
              <a:rPr lang="zh-CN" altLang="en-US" dirty="0"/>
              <a:t>单击此处编辑母版标题样式</a:t>
            </a:r>
            <a:endParaRPr lang="zh-CN" altLang="en-US" dirty="0"/>
          </a:p>
        </p:txBody>
      </p:sp>
      <p:sp>
        <p:nvSpPr>
          <p:cNvPr id="3" name="文本占位符 2"/>
          <p:cNvSpPr>
            <a:spLocks noGrp="true"/>
          </p:cNvSpPr>
          <p:nvPr>
            <p:ph type="body" idx="1"/>
            <p:custDataLst>
              <p:tags r:id="rId13"/>
            </p:custDataLst>
          </p:nvPr>
        </p:nvSpPr>
        <p:spPr>
          <a:xfrm>
            <a:off x="669884" y="952509"/>
            <a:ext cx="10852236"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true"/>
          </p:cNvSpPr>
          <p:nvPr>
            <p:ph type="sldNum" sz="quarter" idx="4"/>
            <p:custDataLst>
              <p:tags r:id="rId16"/>
            </p:custDataLst>
          </p:nvPr>
        </p:nvSpPr>
        <p:spPr>
          <a:xfrm>
            <a:off x="8610601"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true"/>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lumMod val="85000"/>
              <a:lumOff val="15000"/>
            </a:schemeClr>
          </a:solidFill>
          <a:uFillTx/>
          <a:latin typeface="微软雅黑" panose="020B0503020204020204" charset="-122"/>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526415" y="1450975"/>
            <a:ext cx="11099800" cy="2266950"/>
          </a:xfrm>
        </p:spPr>
        <p:txBody>
          <a:bodyPr>
            <a:noAutofit/>
          </a:bodyPr>
          <a:p>
            <a:pPr marL="0" indent="0" algn="ctr">
              <a:lnSpc>
                <a:spcPts val="3600"/>
              </a:lnSpc>
              <a:buNone/>
            </a:pPr>
            <a:endParaRPr lang="zh-CN" altLang="en-US" sz="3600">
              <a:latin typeface="方正小标宋简体" panose="02000000000000000000" charset="-122"/>
              <a:ea typeface="方正小标宋简体" panose="02000000000000000000" charset="-122"/>
              <a:sym typeface="+mn-ea"/>
            </a:endParaRPr>
          </a:p>
          <a:p>
            <a:pPr marL="0" indent="0" algn="ctr">
              <a:lnSpc>
                <a:spcPts val="3600"/>
              </a:lnSpc>
              <a:buNone/>
            </a:pPr>
            <a:r>
              <a:rPr lang="zh-CN" altLang="en-US" sz="3600">
                <a:latin typeface="方正小标宋简体" panose="02000000000000000000" charset="-122"/>
                <a:ea typeface="方正小标宋简体" panose="02000000000000000000" charset="-122"/>
                <a:sym typeface="+mn-ea"/>
              </a:rPr>
              <a:t>《长治市综合高中班试点工作实施方案（2024-2025年）》政策解读</a:t>
            </a:r>
            <a:endParaRPr lang="zh-CN" altLang="en-US" sz="3600">
              <a:latin typeface="方正小标宋简体" panose="02000000000000000000" charset="-122"/>
              <a:ea typeface="方正小标宋简体" panose="02000000000000000000" charset="-122"/>
              <a:sym typeface="+mn-ea"/>
            </a:endParaRPr>
          </a:p>
          <a:p>
            <a:pPr marL="0" indent="0" algn="ctr">
              <a:buNone/>
            </a:pPr>
            <a:endParaRPr lang="zh-CN" altLang="en-US" sz="3600" b="1" spc="0" dirty="0">
              <a:solidFill>
                <a:schemeClr val="tx1"/>
              </a:solidFill>
              <a:effectLst>
                <a:outerShdw blurRad="38100" dist="19050" dir="2700000" algn="tl" rotWithShape="0">
                  <a:schemeClr val="dk1">
                    <a:alpha val="40000"/>
                  </a:schemeClr>
                </a:outerShdw>
              </a:effectLst>
              <a:uFillTx/>
              <a:latin typeface="方正小标宋简体" panose="02000000000000000000" charset="-122"/>
              <a:ea typeface="方正小标宋简体" panose="02000000000000000000"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1496695" y="649605"/>
            <a:ext cx="9258935" cy="5259705"/>
          </a:xfrm>
        </p:spPr>
        <p:txBody>
          <a:bodyPr>
            <a:normAutofit/>
          </a:bodyPr>
          <a:p>
            <a:pPr marL="0" indent="0">
              <a:lnSpc>
                <a:spcPct val="150000"/>
              </a:lnSpc>
              <a:buNone/>
            </a:pPr>
            <a:r>
              <a:rPr lang="en-US" altLang="zh-CN" sz="2400"/>
              <a:t>     </a:t>
            </a:r>
            <a:endParaRPr lang="en-US" altLang="zh-CN" sz="2400"/>
          </a:p>
          <a:p>
            <a:pPr marL="0" indent="0">
              <a:lnSpc>
                <a:spcPct val="150000"/>
              </a:lnSpc>
              <a:buNone/>
            </a:pPr>
            <a:endParaRPr lang="en-US" altLang="zh-CN" sz="2400"/>
          </a:p>
          <a:p>
            <a:pPr marL="0" indent="0">
              <a:lnSpc>
                <a:spcPct val="150000"/>
              </a:lnSpc>
              <a:buNone/>
            </a:pPr>
            <a:r>
              <a:rPr lang="en-US" altLang="zh-CN" sz="2400"/>
              <a:t>   </a:t>
            </a:r>
            <a:r>
              <a:t>为切实开展好综合高中班试点工作，构建我市高中阶段职普协调发展、融合发展的办学新格局，建立多样化人才培养机制，根据《山西省教育厅 山西省发展和改革委员会 山西省财政厅关于开展综合高中班试点工作的指导意见》精神，制定本实施方案。</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24205" y="777875"/>
            <a:ext cx="10944225" cy="854710"/>
          </a:xfrm>
        </p:spPr>
        <p:txBody>
          <a:bodyPr>
            <a:normAutofit/>
          </a:bodyPr>
          <a:lstStyle/>
          <a:p>
            <a:r>
              <a:rPr lang="en-US" altLang="zh-CN" sz="1800" dirty="0"/>
              <a:t>         </a:t>
            </a:r>
            <a:br>
              <a:rPr lang="en-US" altLang="zh-CN" sz="1800" dirty="0"/>
            </a:br>
            <a:r>
              <a:rPr lang="en-US" altLang="zh-CN" sz="1800" dirty="0"/>
              <a:t>         一、指导思想</a:t>
            </a:r>
            <a:endParaRPr lang="en-US" altLang="zh-CN" sz="1800" dirty="0"/>
          </a:p>
        </p:txBody>
      </p:sp>
      <p:sp>
        <p:nvSpPr>
          <p:cNvPr id="71" name="文本框 70"/>
          <p:cNvSpPr txBox="true"/>
          <p:nvPr/>
        </p:nvSpPr>
        <p:spPr>
          <a:xfrm>
            <a:off x="1362075" y="1395095"/>
            <a:ext cx="8917940" cy="3963035"/>
          </a:xfrm>
          <a:prstGeom prst="rect">
            <a:avLst/>
          </a:prstGeom>
          <a:noFill/>
        </p:spPr>
        <p:txBody>
          <a:bodyPr wrap="square" rtlCol="0" anchor="t">
            <a:noAutofit/>
          </a:bodyPr>
          <a:lstStyle/>
          <a:p>
            <a:pPr fontAlgn="auto">
              <a:lnSpc>
                <a:spcPts val="4200"/>
              </a:lnSpc>
            </a:pPr>
            <a:r>
              <a:rPr dirty="0">
                <a:latin typeface="微软雅黑" panose="020B0503020204020204" charset="-122"/>
                <a:ea typeface="微软雅黑" panose="020B0503020204020204" charset="-122"/>
                <a:cs typeface="微软雅黑" panose="020B0503020204020204" charset="-122"/>
              </a:rPr>
              <a:t>以习近平新时代中国特色社会主义思想为指导，深入贯彻党的二十大精神和党的教育方针，坚持以人民为中心的发展理念，全面贯彻全国、全省职业教育大会精神，落实立德树人根本任务，深化教育改革，推进职普融通，创新办学形式，让初中毕业生拥有更多自主选择升学的机会，满足人民群众多样化教育需求，培养德智体美劳全面发展的社会主义建设者和接班人。</a:t>
            </a:r>
            <a:endParaRPr dirty="0">
              <a:latin typeface="微软雅黑" panose="020B0503020204020204" charset="-122"/>
              <a:ea typeface="微软雅黑" panose="020B0503020204020204" charset="-122"/>
              <a:cs typeface="微软雅黑" panose="020B0503020204020204" charset="-122"/>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true"/>
          <p:nvPr/>
        </p:nvSpPr>
        <p:spPr>
          <a:xfrm>
            <a:off x="1094740" y="624840"/>
            <a:ext cx="9760585" cy="5077460"/>
          </a:xfrm>
          <a:prstGeom prst="rect">
            <a:avLst/>
          </a:prstGeom>
          <a:noFill/>
        </p:spPr>
        <p:txBody>
          <a:bodyPr wrap="square" rtlCol="0" anchor="t">
            <a:spAutoFit/>
          </a:bodyPr>
          <a:p>
            <a:pPr fontAlgn="auto">
              <a:lnSpc>
                <a:spcPct val="150000"/>
              </a:lnSpc>
            </a:pPr>
            <a:r>
              <a:rPr>
                <a:latin typeface="+mn-ea"/>
                <a:cs typeface="+mn-ea"/>
              </a:rPr>
              <a:t>二、工作目标</a:t>
            </a:r>
            <a:endParaRPr>
              <a:latin typeface="+mn-ea"/>
              <a:cs typeface="+mn-ea"/>
            </a:endParaRPr>
          </a:p>
          <a:p>
            <a:pPr fontAlgn="auto">
              <a:lnSpc>
                <a:spcPct val="150000"/>
              </a:lnSpc>
            </a:pPr>
            <a:r>
              <a:rPr>
                <a:latin typeface="+mn-ea"/>
                <a:cs typeface="+mn-ea"/>
              </a:rPr>
              <a:t>在中职学校办学资源有潜力、初中毕业生选择有意愿的基础上，选择部分公办中等职业学校作为试点学校，开设综合高中班招收普通高中学籍学生，并允许试点班学生提出转换中职专业学习申请，满足老百姓对“更高质量、更加多样、更具特色、更广覆盖”的高中阶段教育需求。同时，认真总结试点经验，完善试点政策，为推进职普教育相互融通探索更多更好的路径。</a:t>
            </a:r>
            <a:endParaRPr>
              <a:latin typeface="+mn-ea"/>
              <a:cs typeface="+mn-ea"/>
            </a:endParaRPr>
          </a:p>
          <a:p>
            <a:pPr fontAlgn="auto">
              <a:lnSpc>
                <a:spcPct val="150000"/>
              </a:lnSpc>
            </a:pPr>
            <a:r>
              <a:rPr>
                <a:latin typeface="+mn-ea"/>
                <a:cs typeface="+mn-ea"/>
              </a:rPr>
              <a:t>三、实施内容及步骤</a:t>
            </a:r>
            <a:endParaRPr>
              <a:latin typeface="+mn-ea"/>
              <a:cs typeface="+mn-ea"/>
            </a:endParaRPr>
          </a:p>
          <a:p>
            <a:pPr fontAlgn="auto">
              <a:lnSpc>
                <a:spcPct val="150000"/>
              </a:lnSpc>
            </a:pPr>
            <a:r>
              <a:rPr>
                <a:latin typeface="+mn-ea"/>
                <a:cs typeface="+mn-ea"/>
              </a:rPr>
              <a:t>（一）确定试点学校。试点工作主要由能够满足普通高中学生选课走班所需办学条件的公办中等职业学校承担。全市试点中职学校不超过5所、每县区不超过1所。每所试点中职学校每年试点班一般为3-4轨。有意向开展试点工作的县区，由县区教育局对中职学校办学条件进行全面摸底评估。经评估可满足普通高中学生选课走班所需条件的，县区教育局向市教育局提出书面申请。有意向开展试点工作的市直中职学校须开展自查自评，自评合格的向市教育局提出书面申请。市教育局根据申请情况统筹确定试点学校。</a:t>
            </a:r>
            <a:endParaRPr>
              <a:latin typeface="+mn-ea"/>
              <a:cs typeface="+mn-ea"/>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959485" y="1079500"/>
            <a:ext cx="9758680" cy="4772025"/>
          </a:xfrm>
        </p:spPr>
        <p:txBody>
          <a:bodyPr>
            <a:normAutofit/>
          </a:bodyPr>
          <a:p>
            <a:pPr marL="0" indent="0">
              <a:lnSpc>
                <a:spcPts val="1920"/>
              </a:lnSpc>
              <a:buNone/>
            </a:pPr>
            <a:r>
              <a:rPr sz="1800" dirty="0" smtClean="0">
                <a:ln>
                  <a:noFill/>
                </a:ln>
                <a:solidFill>
                  <a:schemeClr val="tx1"/>
                </a:solidFill>
                <a:effectLst/>
                <a:latin typeface="+mn-ea"/>
                <a:ea typeface="+mn-ea"/>
                <a:cs typeface="+mn-ea"/>
                <a:sym typeface="+mn-ea"/>
              </a:rPr>
              <a:t>（二）下达招生计划。市教育局将全市试点中职学校建议名单、招生计划安排建议及实施方案汇总上报省教育厅，由省教育厅审批下达招生计划。试点班招生计划实行单列。省教育厅下达的招生计划是试点班招生及学籍注册的重要依据。</a:t>
            </a:r>
            <a:endParaRPr sz="1800" dirty="0" smtClean="0">
              <a:ln>
                <a:noFill/>
              </a:ln>
              <a:solidFill>
                <a:schemeClr val="tx1"/>
              </a:solidFill>
              <a:effectLst/>
              <a:latin typeface="+mn-ea"/>
              <a:ea typeface="+mn-ea"/>
              <a:cs typeface="+mn-ea"/>
              <a:sym typeface="+mn-ea"/>
            </a:endParaRPr>
          </a:p>
          <a:p>
            <a:pPr marL="0" indent="0">
              <a:lnSpc>
                <a:spcPts val="1920"/>
              </a:lnSpc>
              <a:buNone/>
            </a:pPr>
            <a:r>
              <a:rPr sz="1800" dirty="0" smtClean="0">
                <a:ln>
                  <a:noFill/>
                </a:ln>
                <a:solidFill>
                  <a:schemeClr val="tx1"/>
                </a:solidFill>
                <a:effectLst/>
                <a:latin typeface="+mn-ea"/>
                <a:ea typeface="+mn-ea"/>
                <a:cs typeface="+mn-ea"/>
                <a:sym typeface="+mn-ea"/>
              </a:rPr>
              <a:t>（三）组织实施招生。试点班招生对象为当年中考的初中毕业生。试点班招生区域与市、县区所属同级公办普通高中一致，不得跨区域招生。市招生考试管理部门在招生志愿中增设综合高中试点班志愿栏，与普通高中同步填报志愿、同步录取。综合高中试点班最低投档控制分数线由市招生考试管理部门设定，确保生源质量。</a:t>
            </a:r>
            <a:endParaRPr sz="1800" dirty="0" smtClean="0">
              <a:ln>
                <a:noFill/>
              </a:ln>
              <a:solidFill>
                <a:schemeClr val="tx1"/>
              </a:solidFill>
              <a:effectLst/>
              <a:latin typeface="+mn-ea"/>
              <a:ea typeface="+mn-ea"/>
              <a:cs typeface="+mn-ea"/>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53110" y="1248410"/>
            <a:ext cx="10401300" cy="5011420"/>
          </a:xfrm>
        </p:spPr>
        <p:txBody>
          <a:bodyPr>
            <a:normAutofit/>
          </a:bodyPr>
          <a:p>
            <a:pPr indent="0" algn="l">
              <a:lnSpc>
                <a:spcPts val="2800"/>
              </a:lnSpc>
              <a:buNone/>
            </a:pPr>
            <a:r>
              <a:rPr sz="1800" dirty="0">
                <a:solidFill>
                  <a:schemeClr val="tx1"/>
                </a:solidFill>
                <a:cs typeface="+mn-ea"/>
                <a:sym typeface="Arial" panose="02080604020202020204" pitchFamily="34" charset="0"/>
              </a:rPr>
              <a:t>（四）严格学籍管理和转化管理。试点班新生入学后全部注册为试点中职学校普通高中学籍，执行普通高中学籍管理各项规定，学习期满且普通高中学业水平考试合格的，颁发试点中职学校《普通高级中学毕业证书》。</a:t>
            </a:r>
            <a:endParaRPr sz="1800" dirty="0">
              <a:solidFill>
                <a:schemeClr val="tx1"/>
              </a:solidFill>
              <a:cs typeface="+mn-ea"/>
              <a:sym typeface="Arial" panose="02080604020202020204" pitchFamily="34" charset="0"/>
            </a:endParaRPr>
          </a:p>
          <a:p>
            <a:pPr indent="0" algn="l">
              <a:lnSpc>
                <a:spcPts val="2800"/>
              </a:lnSpc>
              <a:buNone/>
            </a:pPr>
            <a:r>
              <a:rPr sz="1800" dirty="0">
                <a:solidFill>
                  <a:schemeClr val="tx1"/>
                </a:solidFill>
                <a:cs typeface="+mn-ea"/>
                <a:sym typeface="Arial" panose="02080604020202020204" pitchFamily="34" charset="0"/>
              </a:rPr>
              <a:t>试点班学生可根据学习兴趣自愿提出转换中职专业学习申请。申请一般在第一学年的第二学期末、第二学年的第一学期末或第二学期开学后的一周内提出。每名学生只可申请转换1次。学生转入本校中职专业学习后，试点中职学校要及时将名单向教育行政主管部门报备，为其注册中职学籍并负责将中职学校各项资助保障措施落实到位。学生学习期满且通过相关课程考核的，颁发试点中职学校《中等职业学校毕业证书》。</a:t>
            </a:r>
            <a:endParaRPr sz="1800" dirty="0">
              <a:solidFill>
                <a:schemeClr val="tx1"/>
              </a:solidFill>
              <a:cs typeface="+mn-ea"/>
              <a:sym typeface="Arial" panose="02080604020202020204" pitchFamily="34" charset="0"/>
            </a:endParaRPr>
          </a:p>
          <a:p>
            <a:pPr indent="0" algn="l">
              <a:lnSpc>
                <a:spcPts val="2800"/>
              </a:lnSpc>
              <a:buNone/>
            </a:pPr>
            <a:r>
              <a:rPr sz="1800" dirty="0">
                <a:solidFill>
                  <a:schemeClr val="tx1"/>
                </a:solidFill>
                <a:cs typeface="+mn-ea"/>
                <a:sym typeface="Arial" panose="02080604020202020204" pitchFamily="34" charset="0"/>
              </a:rPr>
              <a:t>试点班学生不得转学至普通高中学校就读。</a:t>
            </a:r>
            <a:endParaRPr sz="1800" dirty="0">
              <a:solidFill>
                <a:schemeClr val="tx1"/>
              </a:solidFill>
              <a:cs typeface="+mn-ea"/>
              <a:sym typeface="Arial" panose="02080604020202020204" pitchFamily="34" charset="0"/>
            </a:endParaRPr>
          </a:p>
          <a:p>
            <a:pPr indent="0" algn="l">
              <a:lnSpc>
                <a:spcPts val="2800"/>
              </a:lnSpc>
              <a:buNone/>
            </a:pPr>
            <a:r>
              <a:rPr sz="1800" dirty="0">
                <a:solidFill>
                  <a:schemeClr val="tx1"/>
                </a:solidFill>
                <a:cs typeface="+mn-ea"/>
                <a:sym typeface="Arial" panose="02080604020202020204" pitchFamily="34" charset="0"/>
              </a:rPr>
              <a:t>严格执行“人籍一致、籍随人走”规定，每学期复核学生学籍。严禁空挂学籍，严禁重复注册中职和普通高中学籍。</a:t>
            </a:r>
            <a:endParaRPr sz="1800" dirty="0">
              <a:solidFill>
                <a:schemeClr val="tx1"/>
              </a:solidFill>
              <a:cs typeface="+mn-ea"/>
              <a:sym typeface="Arial" panose="0208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58190" y="870585"/>
            <a:ext cx="10545445" cy="5438140"/>
          </a:xfrm>
        </p:spPr>
        <p:txBody>
          <a:bodyPr>
            <a:normAutofit/>
          </a:bodyPr>
          <a:p>
            <a:pPr marL="0" indent="0">
              <a:buNone/>
            </a:pPr>
            <a:r>
              <a:rPr lang="en-US" altLang="zh-CN" sz="1800" dirty="0" smtClean="0">
                <a:solidFill>
                  <a:srgbClr val="131313"/>
                </a:solidFill>
                <a:cs typeface="Arial" panose="02080604020202020204" pitchFamily="34" charset="0"/>
                <a:sym typeface="+mn-ea"/>
              </a:rPr>
              <a:t>（五）优化课程设置。试点中职学校要周密设置试点班课程，制定试点班课程方案。试点班第一学年原则上以普通高中课程为主，按照普通高中选课走班有关要求组织教学，并设置部分技术类课程。试点中职学校在发布招生简章时，要公布试点班普通高中课程组合供学生报考时选择，试点班学生转入中职专业学习后，试点中职学校要落实中等职业教育要求，合理安排课程学习和岗位实习。试点中职学校应积极实施高中生涯规划教育，努力提升学生自主选择升学和未来职业能力。</a:t>
            </a:r>
            <a:endParaRPr lang="en-US" altLang="zh-CN" sz="1800" dirty="0" smtClean="0">
              <a:solidFill>
                <a:srgbClr val="131313"/>
              </a:solidFill>
              <a:cs typeface="Arial" panose="02080604020202020204" pitchFamily="34" charset="0"/>
              <a:sym typeface="+mn-ea"/>
            </a:endParaRPr>
          </a:p>
          <a:p>
            <a:pPr marL="0" indent="0">
              <a:buNone/>
            </a:pPr>
            <a:r>
              <a:rPr lang="en-US" altLang="zh-CN" sz="1800" dirty="0" smtClean="0">
                <a:solidFill>
                  <a:srgbClr val="131313"/>
                </a:solidFill>
                <a:cs typeface="Arial" panose="02080604020202020204" pitchFamily="34" charset="0"/>
                <a:sym typeface="+mn-ea"/>
              </a:rPr>
              <a:t>（六）改进教育评价。各县区教育行政部门要加强对试点班的分类指导，建立评价机制，对试点相关情况进行考核。各试点中职学校要探索完善学生综合素质评价实施细则，健全教师发展评价机制。</a:t>
            </a:r>
            <a:endParaRPr lang="en-US" altLang="zh-CN" sz="1800" dirty="0" smtClean="0">
              <a:solidFill>
                <a:srgbClr val="131313"/>
              </a:solidFill>
              <a:cs typeface="Arial" panose="02080604020202020204" pitchFamily="34" charset="0"/>
              <a:sym typeface="+mn-ea"/>
            </a:endParaRPr>
          </a:p>
        </p:txBody>
      </p:sp>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8.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1708"/>
</p:tagLst>
</file>

<file path=ppt/tags/tag79.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17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3.xml><?xml version="1.0" encoding="utf-8"?>
<p:tagLst xmlns:p="http://schemas.openxmlformats.org/presentationml/2006/main">
  <p:tag name="KSO_WM_TAG_VERSION" val="1.0"/>
  <p:tag name="KSO_WM_BEAUTIFY_FLAG" val="#wm#"/>
  <p:tag name="KSO_WM_TEMPLATE_CATEGORY" val="custom"/>
  <p:tag name="KSO_WM_TEMPLATE_INDEX" val="20191708"/>
  <p:tag name="KSO_WM_TEMPLATE_SUBCATEGORY" val="0"/>
  <p:tag name="KSO_WM_TEMPLATE_THUMBS_INDEX" val="1、2、3、4、5、6、7、8、9、10、11、12、13、14、15"/>
</p:tagLst>
</file>

<file path=ppt/tags/tag84.xml><?xml version="1.0" encoding="utf-8"?>
<p:tagLst xmlns:p="http://schemas.openxmlformats.org/presentationml/2006/main">
  <p:tag name="KSO_WM_SLIDE_ITEM_CNT" val="3"/>
</p:tagLst>
</file>

<file path=ppt/tags/tag85.xml><?xml version="1.0" encoding="utf-8"?>
<p:tagLst xmlns:p="http://schemas.openxmlformats.org/presentationml/2006/main">
  <p:tag name="KSO_WM_SLIDE_ITEM_CNT" val="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R工作总结、报告、工作汇报、+欧美风、创意设计">
      <a:dk1>
        <a:srgbClr val="000000"/>
      </a:dk1>
      <a:lt1>
        <a:srgbClr val="FFFFFF"/>
      </a:lt1>
      <a:dk2>
        <a:srgbClr val="000000"/>
      </a:dk2>
      <a:lt2>
        <a:srgbClr val="FFFFFF"/>
      </a:lt2>
      <a:accent1>
        <a:srgbClr val="EE4856"/>
      </a:accent1>
      <a:accent2>
        <a:srgbClr val="000000"/>
      </a:accent2>
      <a:accent3>
        <a:srgbClr val="D8D8D8"/>
      </a:accent3>
      <a:accent4>
        <a:srgbClr val="EE4856"/>
      </a:accent4>
      <a:accent5>
        <a:srgbClr val="000000"/>
      </a:accent5>
      <a:accent6>
        <a:srgbClr val="D8D8D8"/>
      </a:accent6>
      <a:hlink>
        <a:srgbClr val="F33B48"/>
      </a:hlink>
      <a:folHlink>
        <a:srgbClr val="FFBC00"/>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1647</Words>
  <Application>WPS 演示</Application>
  <PresentationFormat>自定义</PresentationFormat>
  <Paragraphs>27</Paragraphs>
  <Slides>7</Slides>
  <Notes>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宋体</vt:lpstr>
      <vt:lpstr>Wingdings</vt:lpstr>
      <vt:lpstr>微软雅黑</vt:lpstr>
      <vt:lpstr>方正黑体_GBK</vt:lpstr>
      <vt:lpstr>DejaVu Sans</vt:lpstr>
      <vt:lpstr>方正小标宋简体</vt:lpstr>
      <vt:lpstr>宋体</vt:lpstr>
      <vt:lpstr>Arial Unicode MS</vt:lpstr>
      <vt:lpstr>Office 主题​​</vt:lpstr>
      <vt:lpstr>PowerPoint 演示文稿</vt:lpstr>
      <vt:lpstr>PowerPoint 演示文稿</vt:lpstr>
      <vt:lpstr>                   一、指导思想</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2018年学前教育 政策解读</dc:title>
  <dc:creator>Administrator</dc:creator>
  <cp:lastModifiedBy>kylin</cp:lastModifiedBy>
  <cp:revision>220</cp:revision>
  <dcterms:created xsi:type="dcterms:W3CDTF">2024-08-22T10:13:20Z</dcterms:created>
  <dcterms:modified xsi:type="dcterms:W3CDTF">2024-08-22T10:13:20Z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2052-11.8.2.10290</vt:lpwstr>
  </property>
  <property fmtid="{D5CDD505-2E9C-101B-9397-08002B2CF9AE}" pid="3" name="ICV">
    <vt:lpwstr>2C8E487AD11647939B3FCDCB70C3C477</vt:lpwstr>
  </property>
</Properties>
</file>