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6"/>
  </p:notesMasterIdLst>
  <p:sldIdLst>
    <p:sldId id="256" r:id="rId4"/>
    <p:sldId id="258" r:id="rId5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7" Type="http://schemas.openxmlformats.org/officeDocument/2006/relationships/tags" Target="../tags/tag48.xml"/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6" Type="http://schemas.openxmlformats.org/officeDocument/2006/relationships/tags" Target="../tags/tag58.xml"/><Relationship Id="rId5" Type="http://schemas.openxmlformats.org/officeDocument/2006/relationships/tags" Target="../tags/tag57.xml"/><Relationship Id="rId4" Type="http://schemas.openxmlformats.org/officeDocument/2006/relationships/tags" Target="../tags/tag56.xml"/><Relationship Id="rId3" Type="http://schemas.openxmlformats.org/officeDocument/2006/relationships/tags" Target="../tags/tag55.xml"/><Relationship Id="rId2" Type="http://schemas.openxmlformats.org/officeDocument/2006/relationships/tags" Target="../tags/tag54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43000" y="1699022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43000" y="3558779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458836F-848F-46B4-8978-75C130F82C7A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D26B9CC-71A1-4202-AE18-0A86732523A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  <p:custDataLst>
              <p:tags r:id="rId3"/>
            </p:custDataLst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458836F-848F-46B4-8978-75C130F82C7A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D26B9CC-71A1-4202-AE18-0A86732523A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23888" y="2139554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23888" y="4299347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458836F-848F-46B4-8978-75C130F82C7A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D26B9CC-71A1-4202-AE18-0A86732523A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  <p:custDataLst>
              <p:tags r:id="rId3"/>
            </p:custDataLst>
          </p:nvPr>
        </p:nvSpPr>
        <p:spPr>
          <a:xfrm>
            <a:off x="628650" y="222646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  <p:custDataLst>
              <p:tags r:id="rId4"/>
            </p:custDataLst>
          </p:nvPr>
        </p:nvSpPr>
        <p:spPr>
          <a:xfrm>
            <a:off x="4629150" y="222646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458836F-848F-46B4-8978-75C130F82C7A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D26B9CC-71A1-4202-AE18-0A86732523A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29841" y="113109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29841" y="211812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  <p:custDataLst>
              <p:tags r:id="rId4"/>
            </p:custDataLst>
          </p:nvPr>
        </p:nvSpPr>
        <p:spPr>
          <a:xfrm>
            <a:off x="629841" y="273605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4629150" y="211812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  <p:custDataLst>
              <p:tags r:id="rId6"/>
            </p:custDataLst>
          </p:nvPr>
        </p:nvSpPr>
        <p:spPr>
          <a:xfrm>
            <a:off x="4629150" y="273605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458836F-848F-46B4-8978-75C130F82C7A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D26B9CC-71A1-4202-AE18-0A86732523A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458836F-848F-46B4-8978-75C130F82C7A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D26B9CC-71A1-4202-AE18-0A86732523A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458836F-848F-46B4-8978-75C130F82C7A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D26B9CC-71A1-4202-AE18-0A86732523A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29841" y="120015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  <p:custDataLst>
              <p:tags r:id="rId3"/>
            </p:custDataLst>
          </p:nvPr>
        </p:nvSpPr>
        <p:spPr>
          <a:xfrm>
            <a:off x="3887391" y="1597819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  <p:custDataLst>
              <p:tags r:id="rId4"/>
            </p:custDataLst>
          </p:nvPr>
        </p:nvSpPr>
        <p:spPr>
          <a:xfrm>
            <a:off x="629841" y="240030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458836F-848F-46B4-8978-75C130F82C7A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D26B9CC-71A1-4202-AE18-0A86732523A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29841" y="120015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  <p:custDataLst>
              <p:tags r:id="rId3"/>
            </p:custDataLst>
          </p:nvPr>
        </p:nvSpPr>
        <p:spPr>
          <a:xfrm>
            <a:off x="3887391" y="1597819"/>
            <a:ext cx="4629150" cy="36552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  <p:custDataLst>
              <p:tags r:id="rId4"/>
            </p:custDataLst>
          </p:nvPr>
        </p:nvSpPr>
        <p:spPr>
          <a:xfrm>
            <a:off x="629841" y="240030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458836F-848F-46B4-8978-75C130F82C7A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D26B9CC-71A1-4202-AE18-0A86732523A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  <p:custDataLst>
              <p:tags r:id="rId3"/>
            </p:custDataLst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458836F-848F-46B4-8978-75C130F82C7A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D26B9CC-71A1-4202-AE18-0A86732523A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6543675" y="1131094"/>
            <a:ext cx="1971675" cy="43588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  <p:custDataLst>
              <p:tags r:id="rId3"/>
            </p:custDataLst>
          </p:nvPr>
        </p:nvSpPr>
        <p:spPr>
          <a:xfrm>
            <a:off x="628650" y="113109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458836F-848F-46B4-8978-75C130F82C7A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D26B9CC-71A1-4202-AE18-0A86732523A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8" Type="http://schemas.openxmlformats.org/officeDocument/2006/relationships/theme" Target="../theme/theme2.xml"/><Relationship Id="rId17" Type="http://schemas.openxmlformats.org/officeDocument/2006/relationships/tags" Target="../tags/tag64.xml"/><Relationship Id="rId16" Type="http://schemas.openxmlformats.org/officeDocument/2006/relationships/tags" Target="../tags/tag63.xml"/><Relationship Id="rId15" Type="http://schemas.openxmlformats.org/officeDocument/2006/relationships/tags" Target="../tags/tag62.xml"/><Relationship Id="rId14" Type="http://schemas.openxmlformats.org/officeDocument/2006/relationships/tags" Target="../tags/tag61.xml"/><Relationship Id="rId13" Type="http://schemas.openxmlformats.org/officeDocument/2006/relationships/tags" Target="../tags/tag60.xml"/><Relationship Id="rId12" Type="http://schemas.openxmlformats.org/officeDocument/2006/relationships/tags" Target="../tags/tag59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zh-CN" dirty="0"/>
              <a:t>单击此处编辑母版标题样式</a:t>
            </a:r>
            <a:endParaRPr lang="zh-CN" altLang="zh-CN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zh-CN" dirty="0"/>
              <a:t>单击此处编辑母版文本样式</a:t>
            </a:r>
            <a:endParaRPr lang="zh-CN" altLang="zh-CN" dirty="0"/>
          </a:p>
          <a:p>
            <a:pPr lvl="1"/>
            <a:r>
              <a:rPr lang="zh-CN" altLang="zh-CN" dirty="0"/>
              <a:t>第二级</a:t>
            </a:r>
            <a:endParaRPr lang="zh-CN" altLang="zh-CN" dirty="0"/>
          </a:p>
          <a:p>
            <a:pPr lvl="2"/>
            <a:r>
              <a:rPr lang="zh-CN" altLang="zh-CN" dirty="0"/>
              <a:t>第三级</a:t>
            </a:r>
            <a:endParaRPr lang="zh-CN" altLang="zh-CN" dirty="0"/>
          </a:p>
          <a:p>
            <a:pPr lvl="3"/>
            <a:r>
              <a:rPr lang="zh-CN" altLang="zh-CN" dirty="0"/>
              <a:t>第四级</a:t>
            </a:r>
            <a:endParaRPr lang="zh-CN" altLang="zh-CN" dirty="0"/>
          </a:p>
          <a:p>
            <a:pPr lvl="4"/>
            <a:r>
              <a:rPr lang="zh-CN" altLang="zh-CN" dirty="0"/>
              <a:t>第五级</a:t>
            </a:r>
            <a:endParaRPr lang="zh-CN" altLang="zh-CN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28650" y="113109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28650" y="222646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28650" y="562451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BD77DB9-73FF-46DE-8301-6DD50838180B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3028950" y="562451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6457950" y="562451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6F4F7A2-A080-47DA-957F-CF7DA90D67A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85725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3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3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3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3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3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3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3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3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3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40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73.xml"/><Relationship Id="rId8" Type="http://schemas.openxmlformats.org/officeDocument/2006/relationships/tags" Target="../tags/tag72.xml"/><Relationship Id="rId7" Type="http://schemas.openxmlformats.org/officeDocument/2006/relationships/tags" Target="../tags/tag71.xml"/><Relationship Id="rId61" Type="http://schemas.openxmlformats.org/officeDocument/2006/relationships/notesSlide" Target="../notesSlides/notesSlide1.xml"/><Relationship Id="rId60" Type="http://schemas.openxmlformats.org/officeDocument/2006/relationships/slideLayout" Target="../slideLayouts/slideLayout18.xml"/><Relationship Id="rId6" Type="http://schemas.openxmlformats.org/officeDocument/2006/relationships/tags" Target="../tags/tag70.xml"/><Relationship Id="rId59" Type="http://schemas.openxmlformats.org/officeDocument/2006/relationships/tags" Target="../tags/tag123.xml"/><Relationship Id="rId58" Type="http://schemas.openxmlformats.org/officeDocument/2006/relationships/tags" Target="../tags/tag122.xml"/><Relationship Id="rId57" Type="http://schemas.openxmlformats.org/officeDocument/2006/relationships/tags" Target="../tags/tag121.xml"/><Relationship Id="rId56" Type="http://schemas.openxmlformats.org/officeDocument/2006/relationships/tags" Target="../tags/tag120.xml"/><Relationship Id="rId55" Type="http://schemas.openxmlformats.org/officeDocument/2006/relationships/tags" Target="../tags/tag119.xml"/><Relationship Id="rId54" Type="http://schemas.openxmlformats.org/officeDocument/2006/relationships/tags" Target="../tags/tag118.xml"/><Relationship Id="rId53" Type="http://schemas.openxmlformats.org/officeDocument/2006/relationships/tags" Target="../tags/tag117.xml"/><Relationship Id="rId52" Type="http://schemas.openxmlformats.org/officeDocument/2006/relationships/tags" Target="../tags/tag116.xml"/><Relationship Id="rId51" Type="http://schemas.openxmlformats.org/officeDocument/2006/relationships/tags" Target="../tags/tag115.xml"/><Relationship Id="rId50" Type="http://schemas.openxmlformats.org/officeDocument/2006/relationships/tags" Target="../tags/tag114.xml"/><Relationship Id="rId5" Type="http://schemas.openxmlformats.org/officeDocument/2006/relationships/tags" Target="../tags/tag69.xml"/><Relationship Id="rId49" Type="http://schemas.openxmlformats.org/officeDocument/2006/relationships/tags" Target="../tags/tag113.xml"/><Relationship Id="rId48" Type="http://schemas.openxmlformats.org/officeDocument/2006/relationships/tags" Target="../tags/tag112.xml"/><Relationship Id="rId47" Type="http://schemas.openxmlformats.org/officeDocument/2006/relationships/tags" Target="../tags/tag111.xml"/><Relationship Id="rId46" Type="http://schemas.openxmlformats.org/officeDocument/2006/relationships/tags" Target="../tags/tag110.xml"/><Relationship Id="rId45" Type="http://schemas.openxmlformats.org/officeDocument/2006/relationships/tags" Target="../tags/tag109.xml"/><Relationship Id="rId44" Type="http://schemas.openxmlformats.org/officeDocument/2006/relationships/tags" Target="../tags/tag108.xml"/><Relationship Id="rId43" Type="http://schemas.openxmlformats.org/officeDocument/2006/relationships/tags" Target="../tags/tag107.xml"/><Relationship Id="rId42" Type="http://schemas.openxmlformats.org/officeDocument/2006/relationships/tags" Target="../tags/tag106.xml"/><Relationship Id="rId41" Type="http://schemas.openxmlformats.org/officeDocument/2006/relationships/tags" Target="../tags/tag105.xml"/><Relationship Id="rId40" Type="http://schemas.openxmlformats.org/officeDocument/2006/relationships/tags" Target="../tags/tag104.xml"/><Relationship Id="rId4" Type="http://schemas.openxmlformats.org/officeDocument/2006/relationships/tags" Target="../tags/tag68.xml"/><Relationship Id="rId39" Type="http://schemas.openxmlformats.org/officeDocument/2006/relationships/tags" Target="../tags/tag103.xml"/><Relationship Id="rId38" Type="http://schemas.openxmlformats.org/officeDocument/2006/relationships/tags" Target="../tags/tag102.xml"/><Relationship Id="rId37" Type="http://schemas.openxmlformats.org/officeDocument/2006/relationships/tags" Target="../tags/tag101.xml"/><Relationship Id="rId36" Type="http://schemas.openxmlformats.org/officeDocument/2006/relationships/tags" Target="../tags/tag100.xml"/><Relationship Id="rId35" Type="http://schemas.openxmlformats.org/officeDocument/2006/relationships/tags" Target="../tags/tag99.xml"/><Relationship Id="rId34" Type="http://schemas.openxmlformats.org/officeDocument/2006/relationships/tags" Target="../tags/tag98.xml"/><Relationship Id="rId33" Type="http://schemas.openxmlformats.org/officeDocument/2006/relationships/tags" Target="../tags/tag97.xml"/><Relationship Id="rId32" Type="http://schemas.openxmlformats.org/officeDocument/2006/relationships/tags" Target="../tags/tag96.xml"/><Relationship Id="rId31" Type="http://schemas.openxmlformats.org/officeDocument/2006/relationships/tags" Target="../tags/tag95.xml"/><Relationship Id="rId30" Type="http://schemas.openxmlformats.org/officeDocument/2006/relationships/tags" Target="../tags/tag94.xml"/><Relationship Id="rId3" Type="http://schemas.openxmlformats.org/officeDocument/2006/relationships/tags" Target="../tags/tag67.xml"/><Relationship Id="rId29" Type="http://schemas.openxmlformats.org/officeDocument/2006/relationships/tags" Target="../tags/tag93.xml"/><Relationship Id="rId28" Type="http://schemas.openxmlformats.org/officeDocument/2006/relationships/tags" Target="../tags/tag92.xml"/><Relationship Id="rId27" Type="http://schemas.openxmlformats.org/officeDocument/2006/relationships/tags" Target="../tags/tag91.xml"/><Relationship Id="rId26" Type="http://schemas.openxmlformats.org/officeDocument/2006/relationships/tags" Target="../tags/tag90.xml"/><Relationship Id="rId25" Type="http://schemas.openxmlformats.org/officeDocument/2006/relationships/tags" Target="../tags/tag89.xml"/><Relationship Id="rId24" Type="http://schemas.openxmlformats.org/officeDocument/2006/relationships/tags" Target="../tags/tag88.xml"/><Relationship Id="rId23" Type="http://schemas.openxmlformats.org/officeDocument/2006/relationships/tags" Target="../tags/tag87.xml"/><Relationship Id="rId22" Type="http://schemas.openxmlformats.org/officeDocument/2006/relationships/tags" Target="../tags/tag86.xml"/><Relationship Id="rId21" Type="http://schemas.openxmlformats.org/officeDocument/2006/relationships/tags" Target="../tags/tag85.xml"/><Relationship Id="rId20" Type="http://schemas.openxmlformats.org/officeDocument/2006/relationships/tags" Target="../tags/tag84.xml"/><Relationship Id="rId2" Type="http://schemas.openxmlformats.org/officeDocument/2006/relationships/tags" Target="../tags/tag66.xml"/><Relationship Id="rId19" Type="http://schemas.openxmlformats.org/officeDocument/2006/relationships/tags" Target="../tags/tag83.xml"/><Relationship Id="rId18" Type="http://schemas.openxmlformats.org/officeDocument/2006/relationships/tags" Target="../tags/tag82.xml"/><Relationship Id="rId17" Type="http://schemas.openxmlformats.org/officeDocument/2006/relationships/tags" Target="../tags/tag81.xml"/><Relationship Id="rId16" Type="http://schemas.openxmlformats.org/officeDocument/2006/relationships/tags" Target="../tags/tag80.xml"/><Relationship Id="rId15" Type="http://schemas.openxmlformats.org/officeDocument/2006/relationships/tags" Target="../tags/tag79.xml"/><Relationship Id="rId14" Type="http://schemas.openxmlformats.org/officeDocument/2006/relationships/tags" Target="../tags/tag78.xml"/><Relationship Id="rId13" Type="http://schemas.openxmlformats.org/officeDocument/2006/relationships/tags" Target="../tags/tag77.xml"/><Relationship Id="rId12" Type="http://schemas.openxmlformats.org/officeDocument/2006/relationships/tags" Target="../tags/tag76.xml"/><Relationship Id="rId11" Type="http://schemas.openxmlformats.org/officeDocument/2006/relationships/tags" Target="../tags/tag75.xml"/><Relationship Id="rId10" Type="http://schemas.openxmlformats.org/officeDocument/2006/relationships/tags" Target="../tags/tag74.xml"/><Relationship Id="rId1" Type="http://schemas.openxmlformats.org/officeDocument/2006/relationships/tags" Target="../tags/tag6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4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4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4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2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2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2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文本框 6"/>
          <p:cNvSpPr txBox="1"/>
          <p:nvPr/>
        </p:nvSpPr>
        <p:spPr>
          <a:xfrm>
            <a:off x="2771775" y="1484313"/>
            <a:ext cx="3600450" cy="7699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dist" eaLnBrk="1" hangingPunct="1">
              <a:buNone/>
            </a:pPr>
            <a:r>
              <a:rPr lang="zh-CN" altLang="en-US" sz="2200" dirty="0">
                <a:latin typeface="方正小标宋简体" panose="02010601030101010101" pitchFamily="2" charset="-122"/>
                <a:ea typeface="方正小标宋简体" panose="02010601030101010101" pitchFamily="2" charset="-122"/>
              </a:rPr>
              <a:t>长 治 市 教 育 局</a:t>
            </a:r>
            <a:endParaRPr lang="en-US" altLang="zh-CN" sz="2200" dirty="0">
              <a:latin typeface="方正小标宋简体" panose="02010601030101010101" pitchFamily="2" charset="-122"/>
              <a:ea typeface="方正小标宋简体" panose="02010601030101010101" pitchFamily="2" charset="-122"/>
            </a:endParaRPr>
          </a:p>
          <a:p>
            <a:pPr algn="dist" eaLnBrk="1" hangingPunct="1">
              <a:buNone/>
            </a:pPr>
            <a:r>
              <a:rPr lang="zh-CN" altLang="en-US" sz="2200" dirty="0">
                <a:latin typeface="方正小标宋简体" panose="02010601030101010101" pitchFamily="2" charset="-122"/>
                <a:ea typeface="方正小标宋简体" panose="02010601030101010101" pitchFamily="2" charset="-122"/>
              </a:rPr>
              <a:t>长治市行政审批服务管理局</a:t>
            </a:r>
            <a:endParaRPr lang="en-US" altLang="zh-CN" sz="2200" dirty="0">
              <a:latin typeface="方正小标宋简体" panose="02010601030101010101" pitchFamily="2" charset="-122"/>
              <a:ea typeface="方正小标宋简体" panose="02010601030101010101" pitchFamily="2" charset="-122"/>
            </a:endParaRPr>
          </a:p>
        </p:txBody>
      </p:sp>
      <p:sp>
        <p:nvSpPr>
          <p:cNvPr id="2051" name="文本框 8"/>
          <p:cNvSpPr txBox="1"/>
          <p:nvPr/>
        </p:nvSpPr>
        <p:spPr>
          <a:xfrm>
            <a:off x="1331913" y="2205038"/>
            <a:ext cx="6840537" cy="1108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buNone/>
            </a:pPr>
            <a:r>
              <a:rPr lang="zh-CN" altLang="en-US" sz="2200" dirty="0">
                <a:latin typeface="方正小标宋简体" panose="02010601030101010101" pitchFamily="2" charset="-122"/>
                <a:ea typeface="方正小标宋简体" panose="02010601030101010101" pitchFamily="2" charset="-122"/>
              </a:rPr>
              <a:t>关于印发</a:t>
            </a:r>
            <a:r>
              <a:rPr lang="en-US" altLang="zh-CN" sz="2200" dirty="0">
                <a:latin typeface="方正小标宋简体" panose="02010601030101010101" pitchFamily="2" charset="-122"/>
                <a:ea typeface="方正小标宋简体" panose="02010601030101010101" pitchFamily="2" charset="-122"/>
              </a:rPr>
              <a:t>《</a:t>
            </a:r>
            <a:r>
              <a:rPr lang="zh-CN" altLang="en-US" sz="2200" dirty="0">
                <a:latin typeface="方正小标宋简体" panose="02010601030101010101" pitchFamily="2" charset="-122"/>
                <a:ea typeface="方正小标宋简体" panose="02010601030101010101" pitchFamily="2" charset="-122"/>
              </a:rPr>
              <a:t>长治市面向中小学生的科技类校外培训机构设置标准（试行）</a:t>
            </a:r>
            <a:r>
              <a:rPr lang="en-US" altLang="zh-CN" sz="2200" dirty="0">
                <a:latin typeface="方正小标宋简体" panose="02010601030101010101" pitchFamily="2" charset="-122"/>
                <a:ea typeface="方正小标宋简体" panose="02010601030101010101" pitchFamily="2" charset="-122"/>
              </a:rPr>
              <a:t>》《</a:t>
            </a:r>
            <a:r>
              <a:rPr lang="zh-CN" altLang="en-US" sz="2200" dirty="0">
                <a:latin typeface="方正小标宋简体" panose="02010601030101010101" pitchFamily="2" charset="-122"/>
                <a:ea typeface="方正小标宋简体" panose="02010601030101010101" pitchFamily="2" charset="-122"/>
              </a:rPr>
              <a:t>长治市面向中小学生的艺术类校外培训机构设置标准 （试行）</a:t>
            </a:r>
            <a:r>
              <a:rPr lang="en-US" altLang="zh-CN" sz="2200" dirty="0">
                <a:latin typeface="方正小标宋简体" panose="02010601030101010101" pitchFamily="2" charset="-122"/>
                <a:ea typeface="方正小标宋简体" panose="02010601030101010101" pitchFamily="2" charset="-122"/>
              </a:rPr>
              <a:t>》</a:t>
            </a:r>
            <a:r>
              <a:rPr lang="zh-CN" altLang="en-US" sz="2200" dirty="0">
                <a:latin typeface="方正小标宋简体" panose="02010601030101010101" pitchFamily="2" charset="-122"/>
                <a:ea typeface="方正小标宋简体" panose="02010601030101010101" pitchFamily="2" charset="-122"/>
              </a:rPr>
              <a:t>的通知</a:t>
            </a:r>
            <a:endParaRPr lang="zh-CN" altLang="en-US" sz="2200" dirty="0">
              <a:latin typeface="方正小标宋简体" panose="02010601030101010101" pitchFamily="2" charset="-122"/>
              <a:ea typeface="方正小标宋简体" panose="02010601030101010101" pitchFamily="2" charset="-122"/>
            </a:endParaRPr>
          </a:p>
        </p:txBody>
      </p:sp>
      <p:sp>
        <p:nvSpPr>
          <p:cNvPr id="2052" name="文本框 5"/>
          <p:cNvSpPr txBox="1"/>
          <p:nvPr/>
        </p:nvSpPr>
        <p:spPr>
          <a:xfrm>
            <a:off x="3556000" y="3441700"/>
            <a:ext cx="2032000" cy="646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zh-CN" altLang="en-US" sz="36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图文解读</a:t>
            </a:r>
            <a:endParaRPr lang="zh-CN" altLang="en-US" sz="36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23215" y="332105"/>
            <a:ext cx="72694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《</a:t>
            </a:r>
            <a:r>
              <a:rPr lang="zh-CN" altLang="en-US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长治市面向中小学生的科技类校外培训机构设置标准（试行）</a:t>
            </a:r>
            <a:r>
              <a:rPr lang="en-US" altLang="zh-CN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》</a:t>
            </a:r>
            <a:r>
              <a:rPr lang="zh-CN" altLang="en-US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解读</a:t>
            </a:r>
            <a:endParaRPr lang="zh-CN" altLang="en-US" dirty="0">
              <a:solidFill>
                <a:srgbClr val="FF0000"/>
              </a:solidFill>
              <a:latin typeface="方正小标宋简体" panose="02010601030101010101" pitchFamily="2" charset="-122"/>
              <a:ea typeface="方正小标宋简体" panose="0201060103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15620" y="2061210"/>
            <a:ext cx="8112125" cy="3415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sz="16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（一）应当制定培训计划，合理安排教学内容，不得超出培 训对象所处年龄阶段的课程标准。培训的班次、内容、招生对象、 收费标准、上课时间等应向所在教育部门进行审核备案并向社会 公布。培训时间不得和当地中小学校教学时间相冲突，培训结束 时间不得晚于 20:30。</a:t>
            </a:r>
            <a:endParaRPr sz="1600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sz="16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（二）应当选用培训课程计划相匹配的教材，所用教材应报 所在地主管部门备案。面向 3 至 6 岁学龄前和义务教育阶段的科 技类培训严禁提供境外教育课程。面向高中阶段的科技类培训引 进境外课程，必须按程序报省教育厅审批。 </a:t>
            </a:r>
            <a:endParaRPr sz="1600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sz="16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（三）所有培训材料应存档保管、备查，保管期限不少于相 应培训材料使用完毕后 3 年</a:t>
            </a:r>
            <a:r>
              <a:rPr lang="zh-CN" sz="16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。</a:t>
            </a:r>
            <a:endParaRPr lang="zh-CN" sz="1600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43305" y="1556385"/>
            <a:ext cx="1554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cs typeface="楷体_GB2312" panose="02010609030101010101" charset="-122"/>
                <a:sym typeface="+mn-ea"/>
              </a:rPr>
              <a:t>八、培训内容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  <a:cs typeface="楷体_GB2312" panose="02010609030101010101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23215" y="332105"/>
            <a:ext cx="72694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《</a:t>
            </a:r>
            <a:r>
              <a:rPr lang="zh-CN" altLang="en-US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长治市面向中小学生的科技类校外培训机构设置标准（试行）</a:t>
            </a:r>
            <a:r>
              <a:rPr lang="en-US" altLang="zh-CN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》</a:t>
            </a:r>
            <a:r>
              <a:rPr lang="zh-CN" altLang="en-US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解读</a:t>
            </a:r>
            <a:endParaRPr lang="zh-CN" altLang="en-US" dirty="0">
              <a:solidFill>
                <a:srgbClr val="FF0000"/>
              </a:solidFill>
              <a:latin typeface="方正小标宋简体" panose="02010601030101010101" pitchFamily="2" charset="-122"/>
              <a:ea typeface="方正小标宋简体" panose="0201060103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15620" y="2061210"/>
            <a:ext cx="811212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sz="16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严格执行国家关于财务与资产管理的规定，收费时段与教学 安排应协调一致。培训机构资金应按照《长治市校外培训机构资 金监管办法（试行）》接受监管。培训机构收费项目及标准应当 向社会公示，并接受有关部门的监督，不得在公示的项目和标准 外收取其他费用。</a:t>
            </a:r>
            <a:endParaRPr sz="1600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43305" y="1556385"/>
            <a:ext cx="1554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cs typeface="楷体_GB2312" panose="02010609030101010101" charset="-122"/>
                <a:sym typeface="+mn-ea"/>
              </a:rPr>
              <a:t>九、资金监管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  <a:cs typeface="楷体_GB2312" panose="02010609030101010101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23215" y="332105"/>
            <a:ext cx="72694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《</a:t>
            </a:r>
            <a:r>
              <a:rPr lang="zh-CN" altLang="en-US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长治市面向中小学生的科技类校外培训机构设置标准（试行）</a:t>
            </a:r>
            <a:r>
              <a:rPr lang="en-US" altLang="zh-CN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》</a:t>
            </a:r>
            <a:r>
              <a:rPr lang="zh-CN" altLang="en-US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解读</a:t>
            </a:r>
            <a:endParaRPr lang="zh-CN" altLang="en-US" dirty="0">
              <a:solidFill>
                <a:srgbClr val="FF0000"/>
              </a:solidFill>
              <a:latin typeface="方正小标宋简体" panose="02010601030101010101" pitchFamily="2" charset="-122"/>
              <a:ea typeface="方正小标宋简体" panose="0201060103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15620" y="2061210"/>
            <a:ext cx="81121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sz="16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培训机构取得办学许可证后，应于 90 日内办理登记。</a:t>
            </a:r>
            <a:endParaRPr lang="zh-CN" sz="1600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43305" y="1556385"/>
            <a:ext cx="1554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cs typeface="楷体_GB2312" panose="02010609030101010101" charset="-122"/>
                <a:sym typeface="+mn-ea"/>
              </a:rPr>
              <a:t>十、审批登记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  <a:cs typeface="楷体_GB2312" panose="02010609030101010101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16255" y="3501390"/>
            <a:ext cx="811212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sz="16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本标准由长治市教育局和长治市行政审批服务管理局负责 解释。本标准自发布之日起试行，如果上级部门出台新的文件和 规定，按上级文件和规定执行。</a:t>
            </a:r>
            <a:endParaRPr sz="1600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66800" y="2996565"/>
            <a:ext cx="1783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cs typeface="楷体_GB2312" panose="02010609030101010101" charset="-122"/>
                <a:sym typeface="+mn-ea"/>
              </a:rPr>
              <a:t>十一、其他事项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  <a:cs typeface="楷体_GB2312" panose="02010609030101010101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23215" y="332105"/>
            <a:ext cx="72694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《</a:t>
            </a:r>
            <a:r>
              <a:rPr lang="zh-CN" altLang="en-US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长治市面向中小学生的艺术类校外培训机构设置标准（试行）</a:t>
            </a:r>
            <a:r>
              <a:rPr lang="en-US" altLang="zh-CN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》</a:t>
            </a:r>
            <a:r>
              <a:rPr lang="zh-CN" altLang="en-US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解读</a:t>
            </a:r>
            <a:endParaRPr lang="zh-CN" altLang="en-US" dirty="0">
              <a:solidFill>
                <a:srgbClr val="FF0000"/>
              </a:solidFill>
              <a:latin typeface="方正小标宋简体" panose="02010601030101010101" pitchFamily="2" charset="-122"/>
              <a:ea typeface="方正小标宋简体" panose="0201060103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99795" y="2492375"/>
            <a:ext cx="7403465" cy="29997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lang="en-US" altLang="zh-CN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   </a:t>
            </a:r>
            <a:r>
              <a:rPr lang="zh-CN" altLang="en-US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（一）本标准所称艺术类校外培训机构（以下简称“培训机 构”），是指经县区行政审批部门审批、登记，由国家机构以外的 社会组织或个人，利用非国有资产，在本行政区域内面向中小学 生举办的，专门从事艺术类培训服务的非学历教育培训机构。</a:t>
            </a:r>
            <a:endParaRPr lang="zh-CN" altLang="en-US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</a:t>
            </a:r>
            <a:r>
              <a:rPr lang="en-US" altLang="zh-CN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 </a:t>
            </a:r>
            <a:r>
              <a:rPr lang="zh-CN" altLang="en-US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（二）本标准所称艺术类校外培训，是指对中小学生进行音 乐、美术、舞蹈、表演、书法、播音主持、戏剧（戏曲曲艺）以 及其他艺术表演课程的培训服务。</a:t>
            </a:r>
            <a:endParaRPr lang="zh-CN" altLang="en-US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43305" y="1556385"/>
            <a:ext cx="1554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一、适用范围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23215" y="332105"/>
            <a:ext cx="72694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《</a:t>
            </a:r>
            <a:r>
              <a:rPr lang="zh-CN" altLang="en-US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长治市面向中小学生的艺术类校外培训机构设置标准（试行）</a:t>
            </a:r>
            <a:r>
              <a:rPr lang="en-US" altLang="zh-CN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》</a:t>
            </a:r>
            <a:r>
              <a:rPr lang="zh-CN" altLang="en-US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解读</a:t>
            </a:r>
            <a:endParaRPr lang="zh-CN" altLang="en-US" dirty="0">
              <a:solidFill>
                <a:srgbClr val="FF0000"/>
              </a:solidFill>
              <a:latin typeface="方正小标宋简体" panose="02010601030101010101" pitchFamily="2" charset="-122"/>
              <a:ea typeface="方正小标宋简体" panose="0201060103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27405" y="1988820"/>
            <a:ext cx="7403465" cy="3415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00000"/>
              </a:lnSpc>
            </a:pPr>
            <a:r>
              <a:rPr lang="en-US" altLang="zh-CN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   </a:t>
            </a:r>
            <a:r>
              <a:rPr lang="zh-CN" altLang="en-US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（一）社会组织 </a:t>
            </a:r>
            <a:endParaRPr lang="zh-CN" altLang="en-US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>
              <a:lnSpc>
                <a:spcPct val="100000"/>
              </a:lnSpc>
            </a:pPr>
            <a:r>
              <a:rPr lang="en-US" altLang="zh-CN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   </a:t>
            </a:r>
            <a:r>
              <a:rPr lang="zh-CN" altLang="en-US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1.有中华人民共和国法人资格。</a:t>
            </a:r>
            <a:endParaRPr lang="zh-CN" altLang="en-US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>
              <a:lnSpc>
                <a:spcPct val="100000"/>
              </a:lnSpc>
            </a:pPr>
            <a:r>
              <a:rPr lang="en-US" altLang="zh-CN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   </a:t>
            </a:r>
            <a:r>
              <a:rPr lang="zh-CN" altLang="en-US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2.信用状况良好，未被列入有关经营异常名录或严重违法失 信单位名单，无不良记录。</a:t>
            </a:r>
            <a:endParaRPr lang="zh-CN" altLang="en-US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>
              <a:lnSpc>
                <a:spcPct val="100000"/>
              </a:lnSpc>
            </a:pPr>
            <a:r>
              <a:rPr lang="en-US" altLang="zh-CN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   </a:t>
            </a:r>
            <a:r>
              <a:rPr lang="zh-CN" altLang="en-US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3.法定代表人有中华人民共和国国籍，在中国境内定居，信用状况良好，无犯罪记录，有政治权利和完全民事行为能力。</a:t>
            </a:r>
            <a:endParaRPr lang="zh-CN" altLang="en-US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>
              <a:lnSpc>
                <a:spcPct val="100000"/>
              </a:lnSpc>
            </a:pPr>
            <a:r>
              <a:rPr lang="en-US" altLang="zh-CN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   </a:t>
            </a:r>
            <a:r>
              <a:rPr lang="zh-CN" altLang="en-US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（二）个人</a:t>
            </a:r>
            <a:endParaRPr lang="zh-CN" altLang="en-US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>
              <a:lnSpc>
                <a:spcPct val="100000"/>
              </a:lnSpc>
            </a:pPr>
            <a:r>
              <a:rPr lang="zh-CN" altLang="en-US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</a:t>
            </a:r>
            <a:r>
              <a:rPr lang="en-US" altLang="zh-CN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  </a:t>
            </a:r>
            <a:r>
              <a:rPr lang="zh-CN" altLang="en-US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1.有中华人民共和国国籍，在中国境内定居。 </a:t>
            </a:r>
            <a:endParaRPr lang="zh-CN" altLang="en-US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>
              <a:lnSpc>
                <a:spcPct val="100000"/>
              </a:lnSpc>
            </a:pPr>
            <a:r>
              <a:rPr lang="zh-CN" altLang="en-US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</a:t>
            </a:r>
            <a:r>
              <a:rPr lang="en-US" altLang="zh-CN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  </a:t>
            </a:r>
            <a:r>
              <a:rPr lang="zh-CN" altLang="en-US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2.信用状况良好，无犯罪记录。</a:t>
            </a:r>
            <a:endParaRPr lang="zh-CN" altLang="en-US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>
              <a:lnSpc>
                <a:spcPct val="100000"/>
              </a:lnSpc>
            </a:pPr>
            <a:r>
              <a:rPr lang="zh-CN" altLang="en-US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</a:t>
            </a:r>
            <a:r>
              <a:rPr lang="en-US" altLang="zh-CN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  </a:t>
            </a:r>
            <a:r>
              <a:rPr lang="zh-CN" altLang="en-US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3.有政治权利和完全民事行为能力。</a:t>
            </a:r>
            <a:endParaRPr lang="zh-CN" altLang="en-US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>
              <a:lnSpc>
                <a:spcPct val="100000"/>
              </a:lnSpc>
            </a:pPr>
            <a:r>
              <a:rPr lang="zh-CN" altLang="en-US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</a:t>
            </a:r>
            <a:r>
              <a:rPr lang="en-US" altLang="zh-CN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  </a:t>
            </a:r>
            <a:r>
              <a:rPr lang="zh-CN" altLang="en-US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联合举办的应当提交合作办学协议，明确各举办者的出资数 额、出资方式、权利义务、举办者的排序、争议解决办法等内容。</a:t>
            </a:r>
            <a:endParaRPr lang="zh-CN" altLang="en-US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43305" y="1556385"/>
            <a:ext cx="1783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二、举办者条件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23215" y="332105"/>
            <a:ext cx="72694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《</a:t>
            </a:r>
            <a:r>
              <a:rPr lang="zh-CN" altLang="en-US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长治市面向中小学生的艺术类校外培训机构设置标准（试行）</a:t>
            </a:r>
            <a:r>
              <a:rPr lang="en-US" altLang="zh-CN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》</a:t>
            </a:r>
            <a:r>
              <a:rPr lang="zh-CN" altLang="en-US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解读</a:t>
            </a:r>
            <a:endParaRPr lang="zh-CN" altLang="en-US" dirty="0">
              <a:solidFill>
                <a:srgbClr val="FF0000"/>
              </a:solidFill>
              <a:latin typeface="方正小标宋简体" panose="02010601030101010101" pitchFamily="2" charset="-122"/>
              <a:ea typeface="方正小标宋简体" panose="0201060103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99795" y="2492375"/>
            <a:ext cx="7403465" cy="2584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lang="en-US" altLang="zh-CN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   </a:t>
            </a:r>
            <a:r>
              <a:rPr lang="zh-CN" altLang="en-US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培训机构名称应符合国家行政法规的有关规定，名称中不得 含有歧义或误导性词汇，应符合《企业名称登记管理规定》《民 办非企业单位名称管理暂行规定》和教育相关法律法规的规定。</a:t>
            </a:r>
            <a:endParaRPr lang="zh-CN" altLang="en-US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培训机构名称不得冠以“中国”“中华”“全国”“国际”“世界”“全球”等字样。培训机构名称和经营范围中，不得含有学科类 培训业务相关内容。</a:t>
            </a:r>
            <a:endParaRPr lang="zh-CN" altLang="en-US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43305" y="1556385"/>
            <a:ext cx="1554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三、机构名称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23215" y="332105"/>
            <a:ext cx="72694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《</a:t>
            </a:r>
            <a:r>
              <a:rPr lang="zh-CN" altLang="en-US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长治市面向中小学生的艺术类校外培训机构设置标准（试行）</a:t>
            </a:r>
            <a:r>
              <a:rPr lang="en-US" altLang="zh-CN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》</a:t>
            </a:r>
            <a:r>
              <a:rPr lang="zh-CN" altLang="en-US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解读</a:t>
            </a:r>
            <a:endParaRPr lang="zh-CN" altLang="en-US" dirty="0">
              <a:solidFill>
                <a:srgbClr val="FF0000"/>
              </a:solidFill>
              <a:latin typeface="方正小标宋简体" panose="02010601030101010101" pitchFamily="2" charset="-122"/>
              <a:ea typeface="方正小标宋简体" panose="0201060103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68630" y="2061210"/>
            <a:ext cx="8577580" cy="45231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举办者应提供与培训类别和规模相适应的、独立使用的固定场所、设施，不得选用居民住宅、地下室、半地下室及其 他存在安全隐患的场所。举办者以自有场所举办的，应提供办学 场所的产权证明材料；以租用场所办学的，应提供具有法律效力 的租赁合同（协议），租赁期限自申请办学之日起不得少于 2 年。 </a:t>
            </a:r>
            <a:endParaRPr lang="zh-CN" altLang="en-US" sz="1600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培训机构单独办学场所（不含两个以上教学点合计） 建筑面积应不少于</a:t>
            </a:r>
            <a:r>
              <a:rPr lang="en-US" altLang="zh-CN" sz="16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300</a:t>
            </a:r>
            <a:r>
              <a:rPr lang="zh-CN" altLang="en-US" sz="16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平方米，教学用房建筑面积应不少于办学 场所建筑面积的 2/3，且同一培训时段内生均面积不低于</a:t>
            </a:r>
            <a:r>
              <a:rPr lang="en-US" altLang="zh-CN" sz="16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3</a:t>
            </a:r>
            <a:r>
              <a:rPr lang="zh-CN" altLang="en-US" sz="16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平方 米。其中：舞蹈类、戏剧类同一培训时段内生均面积不低于 6 平 方米，确保不拥挤、易疏散。培训对象含有</a:t>
            </a:r>
            <a:r>
              <a:rPr lang="en-US" altLang="zh-CN" sz="16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14</a:t>
            </a:r>
            <a:r>
              <a:rPr lang="zh-CN" altLang="en-US" sz="16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周岁以下学生的 办学场所楼层不得高于</a:t>
            </a:r>
            <a:r>
              <a:rPr lang="en-US" altLang="zh-CN" sz="16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3</a:t>
            </a:r>
            <a:r>
              <a:rPr lang="zh-CN" altLang="en-US" sz="16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层。</a:t>
            </a:r>
            <a:endParaRPr lang="zh-CN" altLang="en-US" sz="1600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培训机构场所必须符合国家关于消防、环保、卫生等 管理规定要求。办学场地应达到《建筑设计防火规范》和《民用 建筑工程室内环境污染控制规范》要求，并依法通过房屋安全鉴定、消防行政许可（备案），采光、照明、通风、排水良好。要 建立“人防、物防、技防”三位一体的安全防范体系，实现视频监控全覆盖，制定事故应急处置预案并定期开展应急处置演练。 </a:t>
            </a:r>
            <a:endParaRPr lang="zh-CN" altLang="en-US" sz="1600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培训机构教学设施与设备满足教学、生活、活动需要，且符合安全要求。音乐类培训教室应做好室内音效和隔音设计，应配备钢琴、 多媒体等教学设施。 舞蹈类、戏剧类培训教室层高应不低于 3.5 米，地面应铺设舞蹈专用地胶，应配备通长照身镜和可升降把杆等设施设备。美术类培训教室应设北向采光或设顶部采光，应采用高显色 性光源。</a:t>
            </a:r>
            <a:endParaRPr lang="zh-CN" altLang="en-US" sz="1600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培训机构不得招收寄宿学员。</a:t>
            </a:r>
            <a:endParaRPr lang="zh-CN" altLang="en-US" sz="1600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43305" y="1556385"/>
            <a:ext cx="1554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四、场所设施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23215" y="332105"/>
            <a:ext cx="72694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《</a:t>
            </a:r>
            <a:r>
              <a:rPr lang="zh-CN" altLang="en-US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长治市面向中小学生的艺术类校外培训机构设置标准（试行）</a:t>
            </a:r>
            <a:r>
              <a:rPr lang="en-US" altLang="zh-CN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》</a:t>
            </a:r>
            <a:r>
              <a:rPr lang="zh-CN" altLang="en-US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解读</a:t>
            </a:r>
            <a:endParaRPr lang="zh-CN" altLang="en-US" dirty="0">
              <a:solidFill>
                <a:srgbClr val="FF0000"/>
              </a:solidFill>
              <a:latin typeface="方正小标宋简体" panose="02010601030101010101" pitchFamily="2" charset="-122"/>
              <a:ea typeface="方正小标宋简体" panose="0201060103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99795" y="2492375"/>
            <a:ext cx="7403465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lang="en-US" altLang="zh-CN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   </a:t>
            </a:r>
            <a:r>
              <a:rPr lang="zh-CN" altLang="en-US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举办者申请筹设、正式设立培训机构，必须具有与办学规模 相适应开办资金，最低开办资金为人民币 30 万元，并须经法定 验资机构出具验资报告，计列在培训机构法人名下，任何组织和 个人不得截留、挪用或侵占。同时须缴纳风险保证金。</a:t>
            </a:r>
            <a:endParaRPr lang="zh-CN" altLang="en-US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43305" y="1556385"/>
            <a:ext cx="1554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cs typeface="楷体_GB2312" panose="02010609030101010101" charset="-122"/>
                <a:sym typeface="+mn-ea"/>
              </a:rPr>
              <a:t>五、开办资金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  <a:cs typeface="楷体_GB2312" panose="02010609030101010101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23215" y="332105"/>
            <a:ext cx="72694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《</a:t>
            </a:r>
            <a:r>
              <a:rPr lang="zh-CN" altLang="en-US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长治市面向中小学生的艺术类校外培训机构设置标准（试行）</a:t>
            </a:r>
            <a:r>
              <a:rPr lang="en-US" altLang="zh-CN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》</a:t>
            </a:r>
            <a:r>
              <a:rPr lang="zh-CN" altLang="en-US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解读</a:t>
            </a:r>
            <a:endParaRPr lang="zh-CN" altLang="en-US" dirty="0">
              <a:solidFill>
                <a:srgbClr val="FF0000"/>
              </a:solidFill>
              <a:latin typeface="方正小标宋简体" panose="02010601030101010101" pitchFamily="2" charset="-122"/>
              <a:ea typeface="方正小标宋简体" panose="0201060103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71550" y="2132965"/>
            <a:ext cx="7403465" cy="3830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机构名称、地址；</a:t>
            </a:r>
            <a:endParaRPr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法人属性；</a:t>
            </a:r>
            <a:endParaRPr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办学宗旨、内容、规模、层次、形式；</a:t>
            </a:r>
            <a:endParaRPr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举办者、开办资金、资产的来源及性质等； </a:t>
            </a:r>
            <a:endParaRPr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中国共产党基层组织建设； </a:t>
            </a:r>
            <a:endParaRPr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理（董）事会的产生方法、人员构成、任期、议事规 则等；</a:t>
            </a:r>
            <a:endParaRPr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机构的法定代表人（由理事长、董事长或者校长担任）； </a:t>
            </a:r>
            <a:endParaRPr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机构终止程序及终止后资产的处理办法与程序； </a:t>
            </a:r>
            <a:endParaRPr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章程修改程序。</a:t>
            </a:r>
            <a:endParaRPr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43305" y="1556385"/>
            <a:ext cx="1554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cs typeface="楷体_GB2312" panose="02010609030101010101" charset="-122"/>
                <a:sym typeface="+mn-ea"/>
              </a:rPr>
              <a:t>六、章程制度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  <a:cs typeface="楷体_GB2312" panose="02010609030101010101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23215" y="332105"/>
            <a:ext cx="72694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《</a:t>
            </a:r>
            <a:r>
              <a:rPr lang="zh-CN" altLang="en-US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长治市面向中小学生的艺术类校外培训机构设置标准（试行）</a:t>
            </a:r>
            <a:r>
              <a:rPr lang="en-US" altLang="zh-CN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》</a:t>
            </a:r>
            <a:r>
              <a:rPr lang="zh-CN" altLang="en-US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解读</a:t>
            </a:r>
            <a:endParaRPr lang="zh-CN" altLang="en-US" dirty="0">
              <a:solidFill>
                <a:srgbClr val="FF0000"/>
              </a:solidFill>
              <a:latin typeface="方正小标宋简体" panose="02010601030101010101" pitchFamily="2" charset="-122"/>
              <a:ea typeface="方正小标宋简体" panose="0201060103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79705" y="1557020"/>
            <a:ext cx="8885555" cy="52622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sz="16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聘任的专职校长除了熟悉相关法律法规及教育教学规 律外，还应当具备以下条件： 1.有中华人民共和国国籍，在中国境内定居； 2.有政治权利和完全民事行为能力，信用状况良好，身体健 康，年龄一般不超过 70 周岁； 3.有大学本科及以上学历，3 年以上相关教育管理经验。 4.不得兼任其它培训机构的负责人。 </a:t>
            </a:r>
            <a:endParaRPr sz="1600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sz="16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管理人员应不少于</a:t>
            </a:r>
            <a:r>
              <a:rPr lang="en-US" sz="16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3</a:t>
            </a:r>
            <a:r>
              <a:rPr sz="16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人。教育教学管理人员一般应具 有大学专科以上学历和 1 年以上相关工作经历。财务管理人员应 具备从事会计工作所需要的专业能力，会计和出纳不得兼任。安 全管理人员履行安全监管职责，落实安全防范措施。 </a:t>
            </a:r>
            <a:endParaRPr sz="1600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sz="16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（三）专职教师不少于</a:t>
            </a:r>
            <a:r>
              <a:rPr lang="en-US" sz="16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3</a:t>
            </a:r>
            <a:r>
              <a:rPr sz="16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人。每个培训项目专职教师不得少于</a:t>
            </a:r>
            <a:r>
              <a:rPr lang="en-US" sz="16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1</a:t>
            </a:r>
            <a:r>
              <a:rPr sz="16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人，具有相应教师资格，并具有与授课内容相应的教学经历</a:t>
            </a:r>
            <a:r>
              <a:rPr lang="en-US" sz="16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.</a:t>
            </a:r>
            <a:r>
              <a:rPr sz="16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专业理论课、专业课每班次专职教学人员原则上不低于学生人数 的 5%。聘任外籍教师应当符合国家有关规定。 </a:t>
            </a:r>
            <a:endParaRPr sz="1600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sz="16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（四）培训机构应与聘用的从业人员依法签订劳动合同、缴纳社会保险，保障其工资、福利待遇和其他合法权益。对初次招 用人员，应当开展岗位培训。 培训机构应要求拟招用从业人员提供无违法犯罪证明和诚 信等材料。从业人员的基本信息、从业资格、从教经历、任教课 程等信息应在机构培训场所及平台、网站显著位置公示，并及时 在统一监管平台备案。</a:t>
            </a:r>
            <a:endParaRPr sz="1600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99160" y="981075"/>
            <a:ext cx="1783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cs typeface="楷体_GB2312" panose="02010609030101010101" charset="-122"/>
                <a:sym typeface="+mn-ea"/>
              </a:rPr>
              <a:t>七、校长与教师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  <a:cs typeface="楷体_GB2312" panose="02010609030101010101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Straight Connector 6"/>
          <p:cNvCxnSpPr/>
          <p:nvPr>
            <p:custDataLst>
              <p:tags r:id="rId1"/>
            </p:custDataLst>
          </p:nvPr>
        </p:nvCxnSpPr>
        <p:spPr>
          <a:xfrm flipH="1">
            <a:off x="3241834" y="2568416"/>
            <a:ext cx="1173956" cy="0"/>
          </a:xfrm>
          <a:prstGeom prst="line">
            <a:avLst/>
          </a:prstGeom>
          <a:ln w="9525" cmpd="sng">
            <a:solidFill>
              <a:schemeClr val="accent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Donut 7"/>
          <p:cNvSpPr/>
          <p:nvPr>
            <p:custDataLst>
              <p:tags r:id="rId2"/>
            </p:custDataLst>
          </p:nvPr>
        </p:nvSpPr>
        <p:spPr>
          <a:xfrm>
            <a:off x="4400074" y="2509838"/>
            <a:ext cx="116205" cy="116205"/>
          </a:xfrm>
          <a:prstGeom prst="donu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sp>
        <p:nvSpPr>
          <p:cNvPr id="48" name="Freeform 15"/>
          <p:cNvSpPr/>
          <p:nvPr>
            <p:custDataLst>
              <p:tags r:id="rId3"/>
            </p:custDataLst>
          </p:nvPr>
        </p:nvSpPr>
        <p:spPr>
          <a:xfrm>
            <a:off x="2373630" y="4343876"/>
            <a:ext cx="2042160" cy="795814"/>
          </a:xfrm>
          <a:custGeom>
            <a:avLst/>
            <a:gdLst>
              <a:gd name="connsiteX0" fmla="*/ 9167091 w 9167091"/>
              <a:gd name="connsiteY0" fmla="*/ 5137727 h 5149273"/>
              <a:gd name="connsiteX1" fmla="*/ 11546 w 9167091"/>
              <a:gd name="connsiteY1" fmla="*/ 5149273 h 5149273"/>
              <a:gd name="connsiteX2" fmla="*/ 0 w 9167091"/>
              <a:gd name="connsiteY2" fmla="*/ 0 h 5149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67091" h="5149273">
                <a:moveTo>
                  <a:pt x="9167091" y="5137727"/>
                </a:moveTo>
                <a:lnTo>
                  <a:pt x="11546" y="5149273"/>
                </a:lnTo>
                <a:cubicBezTo>
                  <a:pt x="7697" y="3432849"/>
                  <a:pt x="3849" y="1716424"/>
                  <a:pt x="0" y="0"/>
                </a:cubicBezTo>
              </a:path>
            </a:pathLst>
          </a:custGeom>
          <a:ln w="9525" cmpd="sng">
            <a:solidFill>
              <a:schemeClr val="accent4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9" name="Donut 16"/>
          <p:cNvSpPr/>
          <p:nvPr>
            <p:custDataLst>
              <p:tags r:id="rId4"/>
            </p:custDataLst>
          </p:nvPr>
        </p:nvSpPr>
        <p:spPr>
          <a:xfrm>
            <a:off x="4400074" y="5081588"/>
            <a:ext cx="116205" cy="116205"/>
          </a:xfrm>
          <a:prstGeom prst="donu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sp>
        <p:nvSpPr>
          <p:cNvPr id="50" name="Oval 17"/>
          <p:cNvSpPr/>
          <p:nvPr>
            <p:custDataLst>
              <p:tags r:id="rId5"/>
            </p:custDataLst>
          </p:nvPr>
        </p:nvSpPr>
        <p:spPr>
          <a:xfrm>
            <a:off x="1247765" y="2640934"/>
            <a:ext cx="2251499" cy="2251498"/>
          </a:xfrm>
          <a:prstGeom prst="ellipse">
            <a:avLst/>
          </a:prstGeom>
          <a:ln w="381000" cap="rnd" cmpd="sng">
            <a:solidFill>
              <a:schemeClr val="bg1">
                <a:lumMod val="75000"/>
                <a:alpha val="3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1" name="Oval 18"/>
          <p:cNvSpPr/>
          <p:nvPr>
            <p:custDataLst>
              <p:tags r:id="rId6"/>
            </p:custDataLst>
          </p:nvPr>
        </p:nvSpPr>
        <p:spPr>
          <a:xfrm>
            <a:off x="1521350" y="2914520"/>
            <a:ext cx="1704329" cy="1704329"/>
          </a:xfrm>
          <a:prstGeom prst="ellipse">
            <a:avLst/>
          </a:prstGeom>
          <a:ln w="381000" cap="rnd" cmpd="sng">
            <a:solidFill>
              <a:schemeClr val="bg1">
                <a:lumMod val="75000"/>
                <a:alpha val="1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52" name="Oval 19"/>
          <p:cNvSpPr/>
          <p:nvPr>
            <p:custDataLst>
              <p:tags r:id="rId7"/>
            </p:custDataLst>
          </p:nvPr>
        </p:nvSpPr>
        <p:spPr>
          <a:xfrm>
            <a:off x="1795919" y="3189087"/>
            <a:ext cx="1155194" cy="1155194"/>
          </a:xfrm>
          <a:prstGeom prst="ellipse">
            <a:avLst/>
          </a:prstGeom>
          <a:ln w="381000" cap="rnd" cmpd="sng">
            <a:solidFill>
              <a:schemeClr val="bg1">
                <a:lumMod val="75000"/>
                <a:alpha val="3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3" name="Oval 20"/>
          <p:cNvSpPr/>
          <p:nvPr>
            <p:custDataLst>
              <p:tags r:id="rId8"/>
            </p:custDataLst>
          </p:nvPr>
        </p:nvSpPr>
        <p:spPr>
          <a:xfrm>
            <a:off x="974883" y="2368052"/>
            <a:ext cx="2797264" cy="2797264"/>
          </a:xfrm>
          <a:prstGeom prst="ellipse">
            <a:avLst/>
          </a:prstGeom>
          <a:ln w="381000" cap="rnd" cmpd="sng">
            <a:solidFill>
              <a:schemeClr val="bg1">
                <a:lumMod val="75000"/>
                <a:alpha val="1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8" name="Rectangle 25"/>
          <p:cNvSpPr/>
          <p:nvPr>
            <p:custDataLst>
              <p:tags r:id="rId9"/>
            </p:custDataLst>
          </p:nvPr>
        </p:nvSpPr>
        <p:spPr>
          <a:xfrm>
            <a:off x="2256346" y="2239621"/>
            <a:ext cx="260350" cy="2552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9000"/>
              </a:lnSpc>
            </a:pPr>
            <a:r>
              <a:rPr lang="en-US" sz="1200" dirty="0">
                <a:solidFill>
                  <a:schemeClr val="bg1"/>
                </a:solidFill>
              </a:rPr>
              <a:t>1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9" name="Rectangle 26"/>
          <p:cNvSpPr/>
          <p:nvPr>
            <p:custDataLst>
              <p:tags r:id="rId10"/>
            </p:custDataLst>
          </p:nvPr>
        </p:nvSpPr>
        <p:spPr>
          <a:xfrm>
            <a:off x="2256346" y="2514257"/>
            <a:ext cx="260350" cy="2552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9000"/>
              </a:lnSpc>
            </a:pPr>
            <a:r>
              <a:rPr lang="en-US" sz="1200" dirty="0">
                <a:solidFill>
                  <a:schemeClr val="bg1"/>
                </a:solidFill>
              </a:rPr>
              <a:t>2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60" name="Rectangle 27"/>
          <p:cNvSpPr/>
          <p:nvPr>
            <p:custDataLst>
              <p:tags r:id="rId11"/>
            </p:custDataLst>
          </p:nvPr>
        </p:nvSpPr>
        <p:spPr>
          <a:xfrm>
            <a:off x="2256346" y="2782194"/>
            <a:ext cx="260350" cy="2552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9000"/>
              </a:lnSpc>
            </a:pPr>
            <a:r>
              <a:rPr lang="en-US" sz="1200" dirty="0">
                <a:solidFill>
                  <a:schemeClr val="bg1"/>
                </a:solidFill>
              </a:rPr>
              <a:t>3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61" name="Rectangle 28"/>
          <p:cNvSpPr/>
          <p:nvPr>
            <p:custDataLst>
              <p:tags r:id="rId12"/>
            </p:custDataLst>
          </p:nvPr>
        </p:nvSpPr>
        <p:spPr>
          <a:xfrm>
            <a:off x="2256346" y="3070226"/>
            <a:ext cx="260350" cy="2552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9000"/>
              </a:lnSpc>
            </a:pPr>
            <a:r>
              <a:rPr lang="en-US" sz="1200" dirty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63" name="Rectangle 30"/>
          <p:cNvSpPr/>
          <p:nvPr>
            <p:custDataLst>
              <p:tags r:id="rId13"/>
            </p:custDataLst>
          </p:nvPr>
        </p:nvSpPr>
        <p:spPr>
          <a:xfrm>
            <a:off x="4999990" y="2228850"/>
            <a:ext cx="3447415" cy="171005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0" name="TextBox 37"/>
          <p:cNvSpPr txBox="1"/>
          <p:nvPr>
            <p:custDataLst>
              <p:tags r:id="rId14"/>
            </p:custDataLst>
          </p:nvPr>
        </p:nvSpPr>
        <p:spPr>
          <a:xfrm>
            <a:off x="6427470" y="4010501"/>
            <a:ext cx="591979" cy="392430"/>
          </a:xfrm>
          <a:prstGeom prst="rect">
            <a:avLst/>
          </a:prstGeom>
          <a:noFill/>
        </p:spPr>
        <p:txBody>
          <a:bodyPr wrap="none" rtlCol="0">
            <a:normAutofit fontScale="90000"/>
          </a:bodyPr>
          <a:lstStyle/>
          <a:p>
            <a:pPr algn="ctr"/>
            <a:r>
              <a:rPr lang="en-US" sz="2100" b="1" dirty="0">
                <a:solidFill>
                  <a:schemeClr val="bg1"/>
                </a:solidFill>
                <a:latin typeface="+mj-lt"/>
              </a:rPr>
              <a:t>30%</a:t>
            </a:r>
            <a:endParaRPr lang="en-US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2" name="Rectangle 39"/>
          <p:cNvSpPr/>
          <p:nvPr>
            <p:custDataLst>
              <p:tags r:id="rId15"/>
            </p:custDataLst>
          </p:nvPr>
        </p:nvSpPr>
        <p:spPr>
          <a:xfrm>
            <a:off x="4999990" y="4343400"/>
            <a:ext cx="3447415" cy="168465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5" name="Rectangle 41"/>
          <p:cNvSpPr/>
          <p:nvPr>
            <p:custDataLst>
              <p:tags r:id="rId16"/>
            </p:custDataLst>
          </p:nvPr>
        </p:nvSpPr>
        <p:spPr>
          <a:xfrm>
            <a:off x="402431" y="1247775"/>
            <a:ext cx="8339138" cy="50673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700" b="1" dirty="0">
                <a:solidFill>
                  <a:schemeClr val="tx1">
                    <a:lumMod val="85000"/>
                    <a:lumOff val="15000"/>
                  </a:schemeClr>
                </a:solidFill>
                <a:ea typeface="微软雅黑" panose="020B0503020204020204" charset="-122"/>
                <a:sym typeface="Arial" panose="020B0604020202020204" pitchFamily="34" charset="0"/>
              </a:rPr>
              <a:t>制定依据</a:t>
            </a:r>
            <a:endParaRPr lang="zh-CN" altLang="en-US" sz="2700" b="1" dirty="0">
              <a:solidFill>
                <a:schemeClr val="tx1">
                  <a:lumMod val="85000"/>
                  <a:lumOff val="15000"/>
                </a:schemeClr>
              </a:solidFill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grpSp>
        <p:nvGrpSpPr>
          <p:cNvPr id="15" name="PA-组合 14"/>
          <p:cNvGrpSpPr/>
          <p:nvPr>
            <p:custDataLst>
              <p:tags r:id="rId17"/>
            </p:custDataLst>
          </p:nvPr>
        </p:nvGrpSpPr>
        <p:grpSpPr>
          <a:xfrm>
            <a:off x="652463" y="3188970"/>
            <a:ext cx="2965133" cy="1192530"/>
            <a:chOff x="1370" y="4896"/>
            <a:chExt cx="6226" cy="2504"/>
          </a:xfrm>
        </p:grpSpPr>
        <p:grpSp>
          <p:nvGrpSpPr>
            <p:cNvPr id="4" name="PA-组合 3"/>
            <p:cNvGrpSpPr/>
            <p:nvPr>
              <p:custDataLst>
                <p:tags r:id="rId18"/>
              </p:custDataLst>
            </p:nvPr>
          </p:nvGrpSpPr>
          <p:grpSpPr>
            <a:xfrm>
              <a:off x="1370" y="4896"/>
              <a:ext cx="4827" cy="2444"/>
              <a:chOff x="1370" y="4896"/>
              <a:chExt cx="4827" cy="2444"/>
            </a:xfrm>
          </p:grpSpPr>
          <p:sp>
            <p:nvSpPr>
              <p:cNvPr id="54" name="PA-弧形 21"/>
              <p:cNvSpPr/>
              <p:nvPr>
                <p:custDataLst>
                  <p:tags r:id="rId19"/>
                </p:custDataLst>
              </p:nvPr>
            </p:nvSpPr>
            <p:spPr>
              <a:xfrm>
                <a:off x="3771" y="4896"/>
                <a:ext cx="2426" cy="2426"/>
              </a:xfrm>
              <a:prstGeom prst="arc">
                <a:avLst>
                  <a:gd name="adj1" fmla="val 16200000"/>
                  <a:gd name="adj2" fmla="val 3240000"/>
                </a:avLst>
              </a:prstGeom>
              <a:ln w="381000" cap="rnd" cmpd="sng">
                <a:solidFill>
                  <a:schemeClr val="accent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3" name="PA-任意多边形 2"/>
              <p:cNvSpPr/>
              <p:nvPr>
                <p:custDataLst>
                  <p:tags r:id="rId20"/>
                </p:custDataLst>
              </p:nvPr>
            </p:nvSpPr>
            <p:spPr>
              <a:xfrm>
                <a:off x="1370" y="4896"/>
                <a:ext cx="4826" cy="2445"/>
              </a:xfrm>
              <a:custGeom>
                <a:avLst/>
                <a:gdLst>
                  <a:gd name="connisteX0" fmla="*/ 0 w 3064510"/>
                  <a:gd name="connsiteY0" fmla="*/ 0 h 1552575"/>
                  <a:gd name="connisteX1" fmla="*/ 3064510 w 3064510"/>
                  <a:gd name="connsiteY1" fmla="*/ 0 h 1552575"/>
                  <a:gd name="connisteX2" fmla="*/ 3064510 w 3064510"/>
                  <a:gd name="connsiteY2" fmla="*/ 1552575 h 1552575"/>
                  <a:gd name="connisteX3" fmla="*/ 0 w 3064510"/>
                  <a:gd name="connsiteY3" fmla="*/ 1552575 h 1552575"/>
                  <a:gd name="connisteX4" fmla="*/ 0 w 3064510"/>
                  <a:gd name="connsiteY4" fmla="*/ 0 h 1552575"/>
                </a:gdLst>
                <a:ahLst/>
                <a:cxnLst>
                  <a:cxn ang="0">
                    <a:pos x="connisteX0" y="connsiteY0"/>
                  </a:cxn>
                  <a:cxn ang="0">
                    <a:pos x="connisteX1" y="connsiteY1"/>
                  </a:cxn>
                  <a:cxn ang="0">
                    <a:pos x="connisteX2" y="connsiteY2"/>
                  </a:cxn>
                  <a:cxn ang="0">
                    <a:pos x="connisteX3" y="connsiteY3"/>
                  </a:cxn>
                  <a:cxn ang="0">
                    <a:pos x="connisteX4" y="connsiteY4"/>
                  </a:cxn>
                </a:cxnLst>
                <a:rect l="l" t="t" r="r" b="b"/>
                <a:pathLst>
                  <a:path w="3064510" h="1552575">
                    <a:moveTo>
                      <a:pt x="0" y="0"/>
                    </a:moveTo>
                    <a:lnTo>
                      <a:pt x="3064510" y="0"/>
                    </a:lnTo>
                    <a:lnTo>
                      <a:pt x="3064510" y="1552575"/>
                    </a:lnTo>
                    <a:lnTo>
                      <a:pt x="0" y="1552575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</p:sp>
        </p:grpSp>
        <p:sp>
          <p:nvSpPr>
            <p:cNvPr id="11" name="PA-任意多边形 10"/>
            <p:cNvSpPr/>
            <p:nvPr>
              <p:custDataLst>
                <p:tags r:id="rId21"/>
              </p:custDataLst>
            </p:nvPr>
          </p:nvSpPr>
          <p:spPr>
            <a:xfrm>
              <a:off x="1370" y="4896"/>
              <a:ext cx="6227" cy="2504"/>
            </a:xfrm>
            <a:custGeom>
              <a:avLst/>
              <a:gdLst>
                <a:gd name="connisteX0" fmla="*/ 0 w 3954145"/>
                <a:gd name="connsiteY0" fmla="*/ 0 h 1590040"/>
                <a:gd name="connisteX1" fmla="*/ 3954145 w 3954145"/>
                <a:gd name="connsiteY1" fmla="*/ 0 h 1590040"/>
                <a:gd name="connisteX2" fmla="*/ 3954145 w 3954145"/>
                <a:gd name="connsiteY2" fmla="*/ 1590040 h 1590040"/>
                <a:gd name="connisteX3" fmla="*/ 0 w 3954145"/>
                <a:gd name="connsiteY3" fmla="*/ 1590040 h 1590040"/>
                <a:gd name="connisteX4" fmla="*/ 0 w 3954145"/>
                <a:gd name="connsiteY4" fmla="*/ 0 h 1590040"/>
              </a:gdLst>
              <a:ahLst/>
              <a:cxnLst>
                <a:cxn ang="0">
                  <a:pos x="connisteX0" y="connsiteY0"/>
                </a:cxn>
                <a:cxn ang="0">
                  <a:pos x="connisteX1" y="connsiteY1"/>
                </a:cxn>
                <a:cxn ang="0">
                  <a:pos x="connisteX2" y="connsiteY2"/>
                </a:cxn>
                <a:cxn ang="0">
                  <a:pos x="connisteX3" y="connsiteY3"/>
                </a:cxn>
                <a:cxn ang="0">
                  <a:pos x="connisteX4" y="connsiteY4"/>
                </a:cxn>
              </a:cxnLst>
              <a:rect l="l" t="t" r="r" b="b"/>
              <a:pathLst>
                <a:path w="3954145" h="1590040">
                  <a:moveTo>
                    <a:pt x="0" y="0"/>
                  </a:moveTo>
                  <a:lnTo>
                    <a:pt x="3954145" y="0"/>
                  </a:lnTo>
                  <a:lnTo>
                    <a:pt x="3954145" y="1590040"/>
                  </a:lnTo>
                  <a:lnTo>
                    <a:pt x="0" y="1590040"/>
                  </a:lnTo>
                  <a:lnTo>
                    <a:pt x="0" y="0"/>
                  </a:lnTo>
                  <a:close/>
                </a:path>
              </a:pathLst>
            </a:custGeom>
          </p:spPr>
        </p:sp>
      </p:grpSp>
      <p:grpSp>
        <p:nvGrpSpPr>
          <p:cNvPr id="20" name="PA-组合 19"/>
          <p:cNvGrpSpPr/>
          <p:nvPr>
            <p:custDataLst>
              <p:tags r:id="rId22"/>
            </p:custDataLst>
          </p:nvPr>
        </p:nvGrpSpPr>
        <p:grpSpPr>
          <a:xfrm>
            <a:off x="-193992" y="2181701"/>
            <a:ext cx="4593431" cy="3322320"/>
            <a:chOff x="-406" y="2781"/>
            <a:chExt cx="9645" cy="6976"/>
          </a:xfrm>
        </p:grpSpPr>
        <p:grpSp>
          <p:nvGrpSpPr>
            <p:cNvPr id="6" name="PA-组合 5"/>
            <p:cNvGrpSpPr/>
            <p:nvPr>
              <p:custDataLst>
                <p:tags r:id="rId23"/>
              </p:custDataLst>
            </p:nvPr>
          </p:nvGrpSpPr>
          <p:grpSpPr>
            <a:xfrm>
              <a:off x="-406" y="4319"/>
              <a:ext cx="7178" cy="5438"/>
              <a:chOff x="-406" y="4319"/>
              <a:chExt cx="7178" cy="5438"/>
            </a:xfrm>
          </p:grpSpPr>
          <p:sp>
            <p:nvSpPr>
              <p:cNvPr id="55" name="PA-弧形 22"/>
              <p:cNvSpPr/>
              <p:nvPr>
                <p:custDataLst>
                  <p:tags r:id="rId24"/>
                </p:custDataLst>
              </p:nvPr>
            </p:nvSpPr>
            <p:spPr>
              <a:xfrm>
                <a:off x="3194" y="4320"/>
                <a:ext cx="3579" cy="3579"/>
              </a:xfrm>
              <a:prstGeom prst="arc">
                <a:avLst>
                  <a:gd name="adj1" fmla="val 16200000"/>
                  <a:gd name="adj2" fmla="val 1080000"/>
                </a:avLst>
              </a:prstGeom>
              <a:ln w="381000" cap="rnd" cmpd="sng">
                <a:solidFill>
                  <a:schemeClr val="accent3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5" name="PA-任意多边形 4"/>
              <p:cNvSpPr/>
              <p:nvPr>
                <p:custDataLst>
                  <p:tags r:id="rId25"/>
                </p:custDataLst>
              </p:nvPr>
            </p:nvSpPr>
            <p:spPr>
              <a:xfrm>
                <a:off x="-406" y="4319"/>
                <a:ext cx="7179" cy="5439"/>
              </a:xfrm>
              <a:custGeom>
                <a:avLst/>
                <a:gdLst>
                  <a:gd name="connisteX0" fmla="*/ 0 w 4558665"/>
                  <a:gd name="connsiteY0" fmla="*/ 0 h 3453765"/>
                  <a:gd name="connisteX1" fmla="*/ 4558665 w 4558665"/>
                  <a:gd name="connsiteY1" fmla="*/ 0 h 3453765"/>
                  <a:gd name="connisteX2" fmla="*/ 4558665 w 4558665"/>
                  <a:gd name="connsiteY2" fmla="*/ 3453765 h 3453765"/>
                  <a:gd name="connisteX3" fmla="*/ 0 w 4558665"/>
                  <a:gd name="connsiteY3" fmla="*/ 3453765 h 3453765"/>
                  <a:gd name="connisteX4" fmla="*/ 0 w 4558665"/>
                  <a:gd name="connsiteY4" fmla="*/ 0 h 3453765"/>
                </a:gdLst>
                <a:ahLst/>
                <a:cxnLst>
                  <a:cxn ang="0">
                    <a:pos x="connisteX0" y="connsiteY0"/>
                  </a:cxn>
                  <a:cxn ang="0">
                    <a:pos x="connisteX1" y="connsiteY1"/>
                  </a:cxn>
                  <a:cxn ang="0">
                    <a:pos x="connisteX2" y="connsiteY2"/>
                  </a:cxn>
                  <a:cxn ang="0">
                    <a:pos x="connisteX3" y="connsiteY3"/>
                  </a:cxn>
                  <a:cxn ang="0">
                    <a:pos x="connisteX4" y="connsiteY4"/>
                  </a:cxn>
                </a:cxnLst>
                <a:rect l="l" t="t" r="r" b="b"/>
                <a:pathLst>
                  <a:path w="4558665" h="3453765">
                    <a:moveTo>
                      <a:pt x="0" y="0"/>
                    </a:moveTo>
                    <a:lnTo>
                      <a:pt x="4558665" y="0"/>
                    </a:lnTo>
                    <a:lnTo>
                      <a:pt x="4558665" y="3453765"/>
                    </a:lnTo>
                    <a:lnTo>
                      <a:pt x="0" y="3453765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</p:sp>
        </p:grpSp>
        <p:sp>
          <p:nvSpPr>
            <p:cNvPr id="16" name="PA-任意多边形 15"/>
            <p:cNvSpPr/>
            <p:nvPr>
              <p:custDataLst>
                <p:tags r:id="rId26"/>
              </p:custDataLst>
            </p:nvPr>
          </p:nvSpPr>
          <p:spPr>
            <a:xfrm>
              <a:off x="-405" y="2781"/>
              <a:ext cx="9645" cy="6976"/>
            </a:xfrm>
            <a:custGeom>
              <a:avLst/>
              <a:gdLst>
                <a:gd name="connisteX0" fmla="*/ 0 w 6124575"/>
                <a:gd name="connsiteY0" fmla="*/ 0 h 4429760"/>
                <a:gd name="connisteX1" fmla="*/ 6124575 w 6124575"/>
                <a:gd name="connsiteY1" fmla="*/ 0 h 4429760"/>
                <a:gd name="connisteX2" fmla="*/ 6124575 w 6124575"/>
                <a:gd name="connsiteY2" fmla="*/ 4429760 h 4429760"/>
                <a:gd name="connisteX3" fmla="*/ 0 w 6124575"/>
                <a:gd name="connsiteY3" fmla="*/ 4429760 h 4429760"/>
                <a:gd name="connisteX4" fmla="*/ 0 w 6124575"/>
                <a:gd name="connsiteY4" fmla="*/ 0 h 4429760"/>
              </a:gdLst>
              <a:ahLst/>
              <a:cxnLst>
                <a:cxn ang="0">
                  <a:pos x="connisteX0" y="connsiteY0"/>
                </a:cxn>
                <a:cxn ang="0">
                  <a:pos x="connisteX1" y="connsiteY1"/>
                </a:cxn>
                <a:cxn ang="0">
                  <a:pos x="connisteX2" y="connsiteY2"/>
                </a:cxn>
                <a:cxn ang="0">
                  <a:pos x="connisteX3" y="connsiteY3"/>
                </a:cxn>
                <a:cxn ang="0">
                  <a:pos x="connisteX4" y="connsiteY4"/>
                </a:cxn>
              </a:cxnLst>
              <a:rect l="l" t="t" r="r" b="b"/>
              <a:pathLst>
                <a:path w="6124575" h="4429760">
                  <a:moveTo>
                    <a:pt x="0" y="0"/>
                  </a:moveTo>
                  <a:lnTo>
                    <a:pt x="6124575" y="0"/>
                  </a:lnTo>
                  <a:lnTo>
                    <a:pt x="6124575" y="4429760"/>
                  </a:lnTo>
                  <a:lnTo>
                    <a:pt x="0" y="4429760"/>
                  </a:lnTo>
                  <a:lnTo>
                    <a:pt x="0" y="0"/>
                  </a:lnTo>
                  <a:close/>
                </a:path>
              </a:pathLst>
            </a:custGeom>
          </p:spPr>
        </p:sp>
      </p:grpSp>
      <p:grpSp>
        <p:nvGrpSpPr>
          <p:cNvPr id="25" name="PA-组合 24"/>
          <p:cNvGrpSpPr/>
          <p:nvPr>
            <p:custDataLst>
              <p:tags r:id="rId27"/>
            </p:custDataLst>
          </p:nvPr>
        </p:nvGrpSpPr>
        <p:grpSpPr>
          <a:xfrm>
            <a:off x="-962501" y="395288"/>
            <a:ext cx="6149816" cy="6753701"/>
            <a:chOff x="-2021" y="-970"/>
            <a:chExt cx="12913" cy="14181"/>
          </a:xfrm>
        </p:grpSpPr>
        <p:grpSp>
          <p:nvGrpSpPr>
            <p:cNvPr id="8" name="PA-组合 7"/>
            <p:cNvGrpSpPr/>
            <p:nvPr>
              <p:custDataLst>
                <p:tags r:id="rId28"/>
              </p:custDataLst>
            </p:nvPr>
          </p:nvGrpSpPr>
          <p:grpSpPr>
            <a:xfrm>
              <a:off x="-2021" y="3745"/>
              <a:ext cx="9369" cy="9466"/>
              <a:chOff x="-2021" y="3745"/>
              <a:chExt cx="9369" cy="9466"/>
            </a:xfrm>
          </p:grpSpPr>
          <p:sp>
            <p:nvSpPr>
              <p:cNvPr id="56" name="PA-弧形 23"/>
              <p:cNvSpPr/>
              <p:nvPr>
                <p:custDataLst>
                  <p:tags r:id="rId29"/>
                </p:custDataLst>
              </p:nvPr>
            </p:nvSpPr>
            <p:spPr>
              <a:xfrm>
                <a:off x="2620" y="3745"/>
                <a:ext cx="4728" cy="4728"/>
              </a:xfrm>
              <a:prstGeom prst="arc">
                <a:avLst>
                  <a:gd name="adj1" fmla="val 16200000"/>
                  <a:gd name="adj2" fmla="val 20520000"/>
                </a:avLst>
              </a:prstGeom>
              <a:ln w="381000" cap="rnd" cmpd="sng">
                <a:solidFill>
                  <a:schemeClr val="accent2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7" name="PA-任意多边形 6"/>
              <p:cNvSpPr/>
              <p:nvPr>
                <p:custDataLst>
                  <p:tags r:id="rId30"/>
                </p:custDataLst>
              </p:nvPr>
            </p:nvSpPr>
            <p:spPr>
              <a:xfrm>
                <a:off x="-2021" y="3745"/>
                <a:ext cx="9368" cy="9467"/>
              </a:xfrm>
              <a:custGeom>
                <a:avLst/>
                <a:gdLst>
                  <a:gd name="connisteX0" fmla="*/ 0 w 5948680"/>
                  <a:gd name="connsiteY0" fmla="*/ 0 h 6011545"/>
                  <a:gd name="connisteX1" fmla="*/ 5948680 w 5948680"/>
                  <a:gd name="connsiteY1" fmla="*/ 0 h 6011545"/>
                  <a:gd name="connisteX2" fmla="*/ 5948680 w 5948680"/>
                  <a:gd name="connsiteY2" fmla="*/ 6011545 h 6011545"/>
                  <a:gd name="connisteX3" fmla="*/ 0 w 5948680"/>
                  <a:gd name="connsiteY3" fmla="*/ 6011545 h 6011545"/>
                  <a:gd name="connisteX4" fmla="*/ 0 w 5948680"/>
                  <a:gd name="connsiteY4" fmla="*/ 0 h 6011545"/>
                </a:gdLst>
                <a:ahLst/>
                <a:cxnLst>
                  <a:cxn ang="0">
                    <a:pos x="connisteX0" y="connsiteY0"/>
                  </a:cxn>
                  <a:cxn ang="0">
                    <a:pos x="connisteX1" y="connsiteY1"/>
                  </a:cxn>
                  <a:cxn ang="0">
                    <a:pos x="connisteX2" y="connsiteY2"/>
                  </a:cxn>
                  <a:cxn ang="0">
                    <a:pos x="connisteX3" y="connsiteY3"/>
                  </a:cxn>
                  <a:cxn ang="0">
                    <a:pos x="connisteX4" y="connsiteY4"/>
                  </a:cxn>
                </a:cxnLst>
                <a:rect l="l" t="t" r="r" b="b"/>
                <a:pathLst>
                  <a:path w="5948680" h="6011545">
                    <a:moveTo>
                      <a:pt x="0" y="0"/>
                    </a:moveTo>
                    <a:lnTo>
                      <a:pt x="5948680" y="0"/>
                    </a:lnTo>
                    <a:lnTo>
                      <a:pt x="5948680" y="6011545"/>
                    </a:lnTo>
                    <a:lnTo>
                      <a:pt x="0" y="6011545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</p:sp>
        </p:grpSp>
        <p:sp>
          <p:nvSpPr>
            <p:cNvPr id="21" name="PA-任意多边形 20"/>
            <p:cNvSpPr/>
            <p:nvPr>
              <p:custDataLst>
                <p:tags r:id="rId31"/>
              </p:custDataLst>
            </p:nvPr>
          </p:nvSpPr>
          <p:spPr>
            <a:xfrm>
              <a:off x="-2020" y="-970"/>
              <a:ext cx="12913" cy="14181"/>
            </a:xfrm>
            <a:custGeom>
              <a:avLst/>
              <a:gdLst>
                <a:gd name="connisteX0" fmla="*/ 0 w 8199755"/>
                <a:gd name="connsiteY0" fmla="*/ 0 h 9004935"/>
                <a:gd name="connisteX1" fmla="*/ 8199755 w 8199755"/>
                <a:gd name="connsiteY1" fmla="*/ 0 h 9004935"/>
                <a:gd name="connisteX2" fmla="*/ 8199755 w 8199755"/>
                <a:gd name="connsiteY2" fmla="*/ 9004935 h 9004935"/>
                <a:gd name="connisteX3" fmla="*/ 0 w 8199755"/>
                <a:gd name="connsiteY3" fmla="*/ 9004935 h 9004935"/>
                <a:gd name="connisteX4" fmla="*/ 0 w 8199755"/>
                <a:gd name="connsiteY4" fmla="*/ 0 h 9004935"/>
              </a:gdLst>
              <a:ahLst/>
              <a:cxnLst>
                <a:cxn ang="0">
                  <a:pos x="connisteX0" y="connsiteY0"/>
                </a:cxn>
                <a:cxn ang="0">
                  <a:pos x="connisteX1" y="connsiteY1"/>
                </a:cxn>
                <a:cxn ang="0">
                  <a:pos x="connisteX2" y="connsiteY2"/>
                </a:cxn>
                <a:cxn ang="0">
                  <a:pos x="connisteX3" y="connsiteY3"/>
                </a:cxn>
                <a:cxn ang="0">
                  <a:pos x="connisteX4" y="connsiteY4"/>
                </a:cxn>
              </a:cxnLst>
              <a:rect l="l" t="t" r="r" b="b"/>
              <a:pathLst>
                <a:path w="8199755" h="9004935">
                  <a:moveTo>
                    <a:pt x="0" y="0"/>
                  </a:moveTo>
                  <a:lnTo>
                    <a:pt x="8199755" y="0"/>
                  </a:lnTo>
                  <a:lnTo>
                    <a:pt x="8199755" y="9004935"/>
                  </a:lnTo>
                  <a:lnTo>
                    <a:pt x="0" y="9004935"/>
                  </a:lnTo>
                  <a:lnTo>
                    <a:pt x="0" y="0"/>
                  </a:lnTo>
                  <a:close/>
                </a:path>
              </a:pathLst>
            </a:custGeom>
          </p:spPr>
        </p:sp>
      </p:grpSp>
      <p:grpSp>
        <p:nvGrpSpPr>
          <p:cNvPr id="269" name="PA-组合 268"/>
          <p:cNvGrpSpPr/>
          <p:nvPr>
            <p:custDataLst>
              <p:tags r:id="rId32"/>
            </p:custDataLst>
          </p:nvPr>
        </p:nvGrpSpPr>
        <p:grpSpPr>
          <a:xfrm>
            <a:off x="-4467225" y="-2965132"/>
            <a:ext cx="13153073" cy="13350716"/>
            <a:chOff x="-9380" y="-8026"/>
            <a:chExt cx="27618" cy="28033"/>
          </a:xfrm>
        </p:grpSpPr>
        <p:grpSp>
          <p:nvGrpSpPr>
            <p:cNvPr id="242" name="PA-组合 241"/>
            <p:cNvGrpSpPr/>
            <p:nvPr>
              <p:custDataLst>
                <p:tags r:id="rId33"/>
              </p:custDataLst>
            </p:nvPr>
          </p:nvGrpSpPr>
          <p:grpSpPr>
            <a:xfrm>
              <a:off x="-9237" y="-8026"/>
              <a:ext cx="27474" cy="26653"/>
              <a:chOff x="-9237" y="-8026"/>
              <a:chExt cx="27474" cy="26653"/>
            </a:xfrm>
          </p:grpSpPr>
          <p:grpSp>
            <p:nvGrpSpPr>
              <p:cNvPr id="217" name="PA-组合 216"/>
              <p:cNvGrpSpPr/>
              <p:nvPr>
                <p:custDataLst>
                  <p:tags r:id="rId34"/>
                </p:custDataLst>
              </p:nvPr>
            </p:nvGrpSpPr>
            <p:grpSpPr>
              <a:xfrm>
                <a:off x="-9237" y="-8026"/>
                <a:ext cx="27473" cy="26254"/>
                <a:chOff x="-9237" y="-8026"/>
                <a:chExt cx="27473" cy="26254"/>
              </a:xfrm>
            </p:grpSpPr>
            <p:grpSp>
              <p:nvGrpSpPr>
                <p:cNvPr id="194" name="PA-组合 193"/>
                <p:cNvGrpSpPr/>
                <p:nvPr>
                  <p:custDataLst>
                    <p:tags r:id="rId35"/>
                  </p:custDataLst>
                </p:nvPr>
              </p:nvGrpSpPr>
              <p:grpSpPr>
                <a:xfrm>
                  <a:off x="-9237" y="-6428"/>
                  <a:ext cx="27274" cy="24655"/>
                  <a:chOff x="-9237" y="-6428"/>
                  <a:chExt cx="27274" cy="24655"/>
                </a:xfrm>
              </p:grpSpPr>
              <p:grpSp>
                <p:nvGrpSpPr>
                  <p:cNvPr id="173" name="PA-组合 172"/>
                  <p:cNvGrpSpPr/>
                  <p:nvPr>
                    <p:custDataLst>
                      <p:tags r:id="rId36"/>
                    </p:custDataLst>
                  </p:nvPr>
                </p:nvGrpSpPr>
                <p:grpSpPr>
                  <a:xfrm>
                    <a:off x="-8536" y="-6428"/>
                    <a:ext cx="26573" cy="24305"/>
                    <a:chOff x="-8536" y="-6459"/>
                    <a:chExt cx="26573" cy="24305"/>
                  </a:xfrm>
                </p:grpSpPr>
                <p:grpSp>
                  <p:nvGrpSpPr>
                    <p:cNvPr id="154" name="PA-组合 153"/>
                    <p:cNvGrpSpPr/>
                    <p:nvPr>
                      <p:custDataLst>
                        <p:tags r:id="rId37"/>
                      </p:custDataLst>
                    </p:nvPr>
                  </p:nvGrpSpPr>
                  <p:grpSpPr>
                    <a:xfrm>
                      <a:off x="-8536" y="-6459"/>
                      <a:ext cx="26434" cy="23397"/>
                      <a:chOff x="-8536" y="-6459"/>
                      <a:chExt cx="26434" cy="23397"/>
                    </a:xfrm>
                  </p:grpSpPr>
                  <p:grpSp>
                    <p:nvGrpSpPr>
                      <p:cNvPr id="137" name="PA-组合 136"/>
                      <p:cNvGrpSpPr/>
                      <p:nvPr>
                        <p:custDataLst>
                          <p:tags r:id="rId38"/>
                        </p:custDataLst>
                      </p:nvPr>
                    </p:nvGrpSpPr>
                    <p:grpSpPr>
                      <a:xfrm>
                        <a:off x="-8536" y="-6459"/>
                        <a:ext cx="26433" cy="21371"/>
                        <a:chOff x="-8536" y="-6428"/>
                        <a:chExt cx="26433" cy="21371"/>
                      </a:xfrm>
                    </p:grpSpPr>
                    <p:grpSp>
                      <p:nvGrpSpPr>
                        <p:cNvPr id="122" name="PA-组合 121"/>
                        <p:cNvGrpSpPr/>
                        <p:nvPr>
                          <p:custDataLst>
                            <p:tags r:id="rId39"/>
                          </p:custDataLst>
                        </p:nvPr>
                      </p:nvGrpSpPr>
                      <p:grpSpPr>
                        <a:xfrm>
                          <a:off x="-8536" y="-6428"/>
                          <a:ext cx="26020" cy="21304"/>
                          <a:chOff x="-8536" y="-6428"/>
                          <a:chExt cx="26020" cy="21304"/>
                        </a:xfrm>
                      </p:grpSpPr>
                      <p:grpSp>
                        <p:nvGrpSpPr>
                          <p:cNvPr id="109" name="PA-组合 108"/>
                          <p:cNvGrpSpPr/>
                          <p:nvPr>
                            <p:custDataLst>
                              <p:tags r:id="rId40"/>
                            </p:custDataLst>
                          </p:nvPr>
                        </p:nvGrpSpPr>
                        <p:grpSpPr>
                          <a:xfrm>
                            <a:off x="-8266" y="-5817"/>
                            <a:ext cx="25750" cy="20692"/>
                            <a:chOff x="-8266" y="-5817"/>
                            <a:chExt cx="25750" cy="20692"/>
                          </a:xfrm>
                        </p:grpSpPr>
                        <p:grpSp>
                          <p:nvGrpSpPr>
                            <p:cNvPr id="34" name="PA-组合 33"/>
                            <p:cNvGrpSpPr/>
                            <p:nvPr>
                              <p:custDataLst>
                                <p:tags r:id="rId41"/>
                              </p:custDataLst>
                            </p:nvPr>
                          </p:nvGrpSpPr>
                          <p:grpSpPr>
                            <a:xfrm>
                              <a:off x="-7735" y="-5352"/>
                              <a:ext cx="25218" cy="20226"/>
                              <a:chOff x="-7735" y="-5352"/>
                              <a:chExt cx="25218" cy="20226"/>
                            </a:xfrm>
                          </p:grpSpPr>
                          <p:grpSp>
                            <p:nvGrpSpPr>
                              <p:cNvPr id="32" name="PA-组合 31"/>
                              <p:cNvGrpSpPr/>
                              <p:nvPr>
                                <p:custDataLst>
                                  <p:tags r:id="rId42"/>
                                </p:custDataLst>
                              </p:nvPr>
                            </p:nvGrpSpPr>
                            <p:grpSpPr>
                              <a:xfrm>
                                <a:off x="-7735" y="-5352"/>
                                <a:ext cx="25218" cy="20226"/>
                                <a:chOff x="-7735" y="-5352"/>
                                <a:chExt cx="25218" cy="20226"/>
                              </a:xfrm>
                            </p:grpSpPr>
                            <p:grpSp>
                              <p:nvGrpSpPr>
                                <p:cNvPr id="30" name="PA-组合 29"/>
                                <p:cNvGrpSpPr/>
                                <p:nvPr>
                                  <p:custDataLst>
                                    <p:tags r:id="rId43"/>
                                  </p:custDataLst>
                                </p:nvPr>
                              </p:nvGrpSpPr>
                              <p:grpSpPr>
                                <a:xfrm>
                                  <a:off x="-3892" y="1829"/>
                                  <a:ext cx="21375" cy="13045"/>
                                  <a:chOff x="-3892" y="1829"/>
                                  <a:chExt cx="21375" cy="13045"/>
                                </a:xfrm>
                              </p:grpSpPr>
                              <p:grpSp>
                                <p:nvGrpSpPr>
                                  <p:cNvPr id="10" name="PA-组合 9"/>
                                  <p:cNvGrpSpPr/>
                                  <p:nvPr>
                                    <p:custDataLst>
                                      <p:tags r:id="rId44"/>
                                    </p:custDataLst>
                                  </p:nvPr>
                                </p:nvGrpSpPr>
                                <p:grpSpPr>
                                  <a:xfrm>
                                    <a:off x="-3892" y="3172"/>
                                    <a:ext cx="11813" cy="11702"/>
                                    <a:chOff x="-3892" y="3172"/>
                                    <a:chExt cx="11813" cy="11702"/>
                                  </a:xfrm>
                                </p:grpSpPr>
                                <p:sp>
                                  <p:nvSpPr>
                                    <p:cNvPr id="57" name="PA-弧形 24"/>
                                    <p:cNvSpPr/>
                                    <p:nvPr>
                                      <p:custDataLst>
                                        <p:tags r:id="rId45"/>
                                      </p:custDataLst>
                                    </p:nvPr>
                                  </p:nvSpPr>
                                  <p:spPr>
                                    <a:xfrm>
                                      <a:off x="2047" y="3172"/>
                                      <a:ext cx="5874" cy="5874"/>
                                    </a:xfrm>
                                    <a:prstGeom prst="arc">
                                      <a:avLst>
                                        <a:gd name="adj1" fmla="val 16199997"/>
                                        <a:gd name="adj2" fmla="val 18360000"/>
                                      </a:avLst>
                                    </a:prstGeom>
                                    <a:ln w="381000" cap="rnd" cmpd="sng">
                                      <a:solidFill>
                                        <a:schemeClr val="accent1"/>
                                      </a:solidFill>
                                    </a:ln>
                                    <a:effectLst/>
                                  </p:spPr>
                                  <p:style>
                                    <a:lnRef idx="2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1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  <p:txBody>
                                    <a:bodyPr rtlCol="0" anchor="ctr"/>
                                    <a:lstStyle/>
                                    <a:p>
                                      <a:pPr algn="ctr"/>
                                      <a:endParaRPr lang="en-US" sz="2400"/>
                                    </a:p>
                                  </p:txBody>
                                </p:sp>
                                <p:sp>
                                  <p:nvSpPr>
                                    <p:cNvPr id="9" name="PA-任意多边形 8"/>
                                    <p:cNvSpPr/>
                                    <p:nvPr>
                                      <p:custDataLst>
                                        <p:tags r:id="rId46"/>
                                      </p:custDataLst>
                                    </p:nvPr>
                                  </p:nvSpPr>
                                  <p:spPr>
                                    <a:xfrm>
                                      <a:off x="-3892" y="3172"/>
                                      <a:ext cx="11813" cy="11703"/>
                                    </a:xfrm>
                                    <a:custGeom>
                                      <a:avLst/>
                                      <a:gdLst>
                                        <a:gd name="connisteX0" fmla="*/ 0 w 7501255"/>
                                        <a:gd name="connsiteY0" fmla="*/ 0 h 7431405"/>
                                        <a:gd name="connisteX1" fmla="*/ 7501255 w 7501255"/>
                                        <a:gd name="connsiteY1" fmla="*/ 0 h 7431405"/>
                                        <a:gd name="connisteX2" fmla="*/ 7501255 w 7501255"/>
                                        <a:gd name="connsiteY2" fmla="*/ 7431405 h 7431405"/>
                                        <a:gd name="connisteX3" fmla="*/ 0 w 7501255"/>
                                        <a:gd name="connsiteY3" fmla="*/ 7431405 h 7431405"/>
                                        <a:gd name="connisteX4" fmla="*/ 0 w 7501255"/>
                                        <a:gd name="connsiteY4" fmla="*/ 0 h 7431405"/>
                                      </a:gdLst>
                                      <a:ahLst/>
                                      <a:cxnLst>
                                        <a:cxn ang="0">
                                          <a:pos x="connisteX0" y="connsiteY0"/>
                                        </a:cxn>
                                        <a:cxn ang="0">
                                          <a:pos x="connisteX1" y="connsiteY1"/>
                                        </a:cxn>
                                        <a:cxn ang="0">
                                          <a:pos x="connisteX2" y="connsiteY2"/>
                                        </a:cxn>
                                        <a:cxn ang="0">
                                          <a:pos x="connisteX3" y="connsiteY3"/>
                                        </a:cxn>
                                        <a:cxn ang="0">
                                          <a:pos x="connisteX4" y="connsiteY4"/>
                                        </a:cxn>
                                      </a:cxnLst>
                                      <a:rect l="l" t="t" r="r" b="b"/>
                                      <a:pathLst>
                                        <a:path w="7501255" h="7431405">
                                          <a:moveTo>
                                            <a:pt x="0" y="0"/>
                                          </a:moveTo>
                                          <a:lnTo>
                                            <a:pt x="7501255" y="0"/>
                                          </a:lnTo>
                                          <a:lnTo>
                                            <a:pt x="7501255" y="7431405"/>
                                          </a:lnTo>
                                          <a:lnTo>
                                            <a:pt x="0" y="7431405"/>
                                          </a:lnTo>
                                          <a:lnTo>
                                            <a:pt x="0" y="0"/>
                                          </a:lnTo>
                                          <a:close/>
                                        </a:path>
                                      </a:pathLst>
                                    </a:custGeom>
                                  </p:spPr>
                                </p:sp>
                              </p:grpSp>
                              <p:sp>
                                <p:nvSpPr>
                                  <p:cNvPr id="26" name="PA-任意多边形 25"/>
                                  <p:cNvSpPr/>
                                  <p:nvPr>
                                    <p:custDataLst>
                                      <p:tags r:id="rId47"/>
                                    </p:custDataLst>
                                  </p:nvPr>
                                </p:nvSpPr>
                                <p:spPr>
                                  <a:xfrm>
                                    <a:off x="-3891" y="1829"/>
                                    <a:ext cx="21374" cy="13045"/>
                                  </a:xfrm>
                                  <a:custGeom>
                                    <a:avLst/>
                                    <a:gdLst>
                                      <a:gd name="connisteX0" fmla="*/ 0 w 13572490"/>
                                      <a:gd name="connsiteY0" fmla="*/ 0 h 8283575"/>
                                      <a:gd name="connisteX1" fmla="*/ 13572490 w 13572490"/>
                                      <a:gd name="connsiteY1" fmla="*/ 0 h 8283575"/>
                                      <a:gd name="connisteX2" fmla="*/ 13572490 w 13572490"/>
                                      <a:gd name="connsiteY2" fmla="*/ 8283575 h 8283575"/>
                                      <a:gd name="connisteX3" fmla="*/ 0 w 13572490"/>
                                      <a:gd name="connsiteY3" fmla="*/ 8283575 h 8283575"/>
                                      <a:gd name="connisteX4" fmla="*/ 0 w 13572490"/>
                                      <a:gd name="connsiteY4" fmla="*/ 0 h 8283575"/>
                                    </a:gdLst>
                                    <a:ahLst/>
                                    <a:cxnLst>
                                      <a:cxn ang="0">
                                        <a:pos x="connisteX0" y="connsiteY0"/>
                                      </a:cxn>
                                      <a:cxn ang="0">
                                        <a:pos x="connisteX1" y="connsiteY1"/>
                                      </a:cxn>
                                      <a:cxn ang="0">
                                        <a:pos x="connisteX2" y="connsiteY2"/>
                                      </a:cxn>
                                      <a:cxn ang="0">
                                        <a:pos x="connisteX3" y="connsiteY3"/>
                                      </a:cxn>
                                      <a:cxn ang="0">
                                        <a:pos x="connisteX4" y="connsiteY4"/>
                                      </a:cxn>
                                    </a:cxnLst>
                                    <a:rect l="l" t="t" r="r" b="b"/>
                                    <a:pathLst>
                                      <a:path w="13572490" h="8283575">
                                        <a:moveTo>
                                          <a:pt x="0" y="0"/>
                                        </a:moveTo>
                                        <a:lnTo>
                                          <a:pt x="13572490" y="0"/>
                                        </a:lnTo>
                                        <a:lnTo>
                                          <a:pt x="13572490" y="8283575"/>
                                        </a:lnTo>
                                        <a:lnTo>
                                          <a:pt x="0" y="8283575"/>
                                        </a:lnTo>
                                        <a:lnTo>
                                          <a:pt x="0" y="0"/>
                                        </a:lnTo>
                                        <a:close/>
                                      </a:path>
                                    </a:pathLst>
                                  </a:custGeom>
                                </p:spPr>
                              </p:sp>
                            </p:grpSp>
                            <p:sp>
                              <p:nvSpPr>
                                <p:cNvPr id="31" name="PA-任意多边形 30"/>
                                <p:cNvSpPr/>
                                <p:nvPr>
                                  <p:custDataLst>
                                    <p:tags r:id="rId48"/>
                                  </p:custDataLst>
                                </p:nvPr>
                              </p:nvSpPr>
                              <p:spPr>
                                <a:xfrm>
                                  <a:off x="-7735" y="-5352"/>
                                  <a:ext cx="25219" cy="20226"/>
                                </a:xfrm>
                                <a:custGeom>
                                  <a:avLst/>
                                  <a:gdLst>
                                    <a:gd name="connisteX0" fmla="*/ 0 w 16014065"/>
                                    <a:gd name="connsiteY0" fmla="*/ 0 h 12843510"/>
                                    <a:gd name="connisteX1" fmla="*/ 16014065 w 16014065"/>
                                    <a:gd name="connsiteY1" fmla="*/ 0 h 12843510"/>
                                    <a:gd name="connisteX2" fmla="*/ 16014065 w 16014065"/>
                                    <a:gd name="connsiteY2" fmla="*/ 12843510 h 12843510"/>
                                    <a:gd name="connisteX3" fmla="*/ 0 w 16014065"/>
                                    <a:gd name="connsiteY3" fmla="*/ 12843510 h 12843510"/>
                                    <a:gd name="connisteX4" fmla="*/ 0 w 16014065"/>
                                    <a:gd name="connsiteY4" fmla="*/ 0 h 12843510"/>
                                  </a:gdLst>
                                  <a:ahLst/>
                                  <a:cxnLst>
                                    <a:cxn ang="0">
                                      <a:pos x="connisteX0" y="connsiteY0"/>
                                    </a:cxn>
                                    <a:cxn ang="0">
                                      <a:pos x="connisteX1" y="connsiteY1"/>
                                    </a:cxn>
                                    <a:cxn ang="0">
                                      <a:pos x="connisteX2" y="connsiteY2"/>
                                    </a:cxn>
                                    <a:cxn ang="0">
                                      <a:pos x="connisteX3" y="connsiteY3"/>
                                    </a:cxn>
                                    <a:cxn ang="0">
                                      <a:pos x="connisteX4" y="connsiteY4"/>
                                    </a:cxn>
                                  </a:cxnLst>
                                  <a:rect l="l" t="t" r="r" b="b"/>
                                  <a:pathLst>
                                    <a:path w="16014065" h="12843510">
                                      <a:moveTo>
                                        <a:pt x="0" y="0"/>
                                      </a:moveTo>
                                      <a:lnTo>
                                        <a:pt x="16014065" y="0"/>
                                      </a:lnTo>
                                      <a:lnTo>
                                        <a:pt x="16014065" y="12843510"/>
                                      </a:lnTo>
                                      <a:lnTo>
                                        <a:pt x="0" y="12843510"/>
                                      </a:lnTo>
                                      <a:lnTo>
                                        <a:pt x="0" y="0"/>
                                      </a:lnTo>
                                      <a:close/>
                                    </a:path>
                                  </a:pathLst>
                                </a:custGeom>
                              </p:spPr>
                            </p:sp>
                          </p:grpSp>
                          <p:sp>
                            <p:nvSpPr>
                              <p:cNvPr id="33" name="PA-任意多边形 32"/>
                              <p:cNvSpPr/>
                              <p:nvPr>
                                <p:custDataLst>
                                  <p:tags r:id="rId49"/>
                                </p:custDataLst>
                              </p:nvPr>
                            </p:nvSpPr>
                            <p:spPr>
                              <a:xfrm>
                                <a:off x="-7733" y="-5351"/>
                                <a:ext cx="25217" cy="20225"/>
                              </a:xfrm>
                              <a:custGeom>
                                <a:avLst/>
                                <a:gdLst>
                                  <a:gd name="connisteX0" fmla="*/ 0 w 16012795"/>
                                  <a:gd name="connsiteY0" fmla="*/ 0 h 12842875"/>
                                  <a:gd name="connisteX1" fmla="*/ 16012795 w 16012795"/>
                                  <a:gd name="connsiteY1" fmla="*/ 0 h 12842875"/>
                                  <a:gd name="connisteX2" fmla="*/ 16012795 w 16012795"/>
                                  <a:gd name="connsiteY2" fmla="*/ 12842875 h 12842875"/>
                                  <a:gd name="connisteX3" fmla="*/ 0 w 16012795"/>
                                  <a:gd name="connsiteY3" fmla="*/ 12842875 h 12842875"/>
                                  <a:gd name="connisteX4" fmla="*/ 0 w 16012795"/>
                                  <a:gd name="connsiteY4" fmla="*/ 0 h 12842875"/>
                                </a:gdLst>
                                <a:ahLst/>
                                <a:cxnLst>
                                  <a:cxn ang="0">
                                    <a:pos x="connisteX0" y="connsiteY0"/>
                                  </a:cxn>
                                  <a:cxn ang="0">
                                    <a:pos x="connisteX1" y="connsiteY1"/>
                                  </a:cxn>
                                  <a:cxn ang="0">
                                    <a:pos x="connisteX2" y="connsiteY2"/>
                                  </a:cxn>
                                  <a:cxn ang="0">
                                    <a:pos x="connisteX3" y="connsiteY3"/>
                                  </a:cxn>
                                  <a:cxn ang="0">
                                    <a:pos x="connisteX4" y="connsiteY4"/>
                                  </a:cxn>
                                </a:cxnLst>
                                <a:rect l="l" t="t" r="r" b="b"/>
                                <a:pathLst>
                                  <a:path w="16012795" h="12842875">
                                    <a:moveTo>
                                      <a:pt x="0" y="0"/>
                                    </a:moveTo>
                                    <a:lnTo>
                                      <a:pt x="16012795" y="0"/>
                                    </a:lnTo>
                                    <a:lnTo>
                                      <a:pt x="16012795" y="12842875"/>
                                    </a:lnTo>
                                    <a:lnTo>
                                      <a:pt x="0" y="12842875"/>
                                    </a:lnTo>
                                    <a:lnTo>
                                      <a:pt x="0" y="0"/>
                                    </a:lnTo>
                                    <a:close/>
                                  </a:path>
                                </a:pathLst>
                              </a:custGeom>
                            </p:spPr>
                          </p:sp>
                        </p:grpSp>
                        <p:sp>
                          <p:nvSpPr>
                            <p:cNvPr id="99" name="PA-任意多边形 98"/>
                            <p:cNvSpPr/>
                            <p:nvPr>
                              <p:custDataLst>
                                <p:tags r:id="rId50"/>
                              </p:custDataLst>
                            </p:nvPr>
                          </p:nvSpPr>
                          <p:spPr>
                            <a:xfrm>
                              <a:off x="-8266" y="-5817"/>
                              <a:ext cx="25750" cy="20692"/>
                            </a:xfrm>
                            <a:custGeom>
                              <a:avLst/>
                              <a:gdLst>
                                <a:gd name="connisteX0" fmla="*/ 0 w 16351250"/>
                                <a:gd name="connsiteY0" fmla="*/ 0 h 13139420"/>
                                <a:gd name="connisteX1" fmla="*/ 16351250 w 16351250"/>
                                <a:gd name="connsiteY1" fmla="*/ 0 h 13139420"/>
                                <a:gd name="connisteX2" fmla="*/ 16351250 w 16351250"/>
                                <a:gd name="connsiteY2" fmla="*/ 13139420 h 13139420"/>
                                <a:gd name="connisteX3" fmla="*/ 0 w 16351250"/>
                                <a:gd name="connsiteY3" fmla="*/ 13139420 h 13139420"/>
                                <a:gd name="connisteX4" fmla="*/ 0 w 16351250"/>
                                <a:gd name="connsiteY4" fmla="*/ 0 h 13139420"/>
                              </a:gdLst>
                              <a:ahLst/>
                              <a:cxnLst>
                                <a:cxn ang="0">
                                  <a:pos x="connisteX0" y="connsiteY0"/>
                                </a:cxn>
                                <a:cxn ang="0">
                                  <a:pos x="connisteX1" y="connsiteY1"/>
                                </a:cxn>
                                <a:cxn ang="0">
                                  <a:pos x="connisteX2" y="connsiteY2"/>
                                </a:cxn>
                                <a:cxn ang="0">
                                  <a:pos x="connisteX3" y="connsiteY3"/>
                                </a:cxn>
                                <a:cxn ang="0">
                                  <a:pos x="connisteX4" y="connsiteY4"/>
                                </a:cxn>
                              </a:cxnLst>
                              <a:rect l="l" t="t" r="r" b="b"/>
                              <a:pathLst>
                                <a:path w="16351250" h="13139420">
                                  <a:moveTo>
                                    <a:pt x="0" y="0"/>
                                  </a:moveTo>
                                  <a:lnTo>
                                    <a:pt x="16351250" y="0"/>
                                  </a:lnTo>
                                  <a:lnTo>
                                    <a:pt x="16351250" y="13139420"/>
                                  </a:lnTo>
                                  <a:lnTo>
                                    <a:pt x="0" y="13139420"/>
                                  </a:lnTo>
                                  <a:lnTo>
                                    <a:pt x="0" y="0"/>
                                  </a:lnTo>
                                  <a:close/>
                                </a:path>
                              </a:pathLst>
                            </a:custGeom>
                          </p:spPr>
                        </p:sp>
                      </p:grpSp>
                      <p:sp>
                        <p:nvSpPr>
                          <p:cNvPr id="110" name="PA-任意多边形 109"/>
                          <p:cNvSpPr/>
                          <p:nvPr>
                            <p:custDataLst>
                              <p:tags r:id="rId51"/>
                            </p:custDataLst>
                          </p:nvPr>
                        </p:nvSpPr>
                        <p:spPr>
                          <a:xfrm>
                            <a:off x="-8536" y="-6428"/>
                            <a:ext cx="26021" cy="21304"/>
                          </a:xfrm>
                          <a:custGeom>
                            <a:avLst/>
                            <a:gdLst>
                              <a:gd name="connisteX0" fmla="*/ 0 w 16523335"/>
                              <a:gd name="connsiteY0" fmla="*/ 0 h 13528040"/>
                              <a:gd name="connisteX1" fmla="*/ 16523335 w 16523335"/>
                              <a:gd name="connsiteY1" fmla="*/ 0 h 13528040"/>
                              <a:gd name="connisteX2" fmla="*/ 16523335 w 16523335"/>
                              <a:gd name="connsiteY2" fmla="*/ 13528040 h 13528040"/>
                              <a:gd name="connisteX3" fmla="*/ 0 w 16523335"/>
                              <a:gd name="connsiteY3" fmla="*/ 13528040 h 13528040"/>
                              <a:gd name="connisteX4" fmla="*/ 0 w 16523335"/>
                              <a:gd name="connsiteY4" fmla="*/ 0 h 13528040"/>
                            </a:gdLst>
                            <a:ahLst/>
                            <a:cxnLst>
                              <a:cxn ang="0">
                                <a:pos x="connisteX0" y="connsiteY0"/>
                              </a:cxn>
                              <a:cxn ang="0">
                                <a:pos x="connisteX1" y="connsiteY1"/>
                              </a:cxn>
                              <a:cxn ang="0">
                                <a:pos x="connisteX2" y="connsiteY2"/>
                              </a:cxn>
                              <a:cxn ang="0">
                                <a:pos x="connisteX3" y="connsiteY3"/>
                              </a:cxn>
                              <a:cxn ang="0">
                                <a:pos x="connisteX4" y="connsiteY4"/>
                              </a:cxn>
                            </a:cxnLst>
                            <a:rect l="l" t="t" r="r" b="b"/>
                            <a:pathLst>
                              <a:path w="16523335" h="13528040">
                                <a:moveTo>
                                  <a:pt x="0" y="0"/>
                                </a:moveTo>
                                <a:lnTo>
                                  <a:pt x="16523335" y="0"/>
                                </a:lnTo>
                                <a:lnTo>
                                  <a:pt x="16523335" y="13528040"/>
                                </a:lnTo>
                                <a:lnTo>
                                  <a:pt x="0" y="13528040"/>
                                </a:lnTo>
                                <a:lnTo>
                                  <a:pt x="0" y="0"/>
                                </a:lnTo>
                                <a:close/>
                              </a:path>
                            </a:pathLst>
                          </a:custGeom>
                        </p:spPr>
                      </p:sp>
                    </p:grpSp>
                    <p:sp>
                      <p:nvSpPr>
                        <p:cNvPr id="123" name="PA-任意多边形 122"/>
                        <p:cNvSpPr/>
                        <p:nvPr>
                          <p:custDataLst>
                            <p:tags r:id="rId52"/>
                          </p:custDataLst>
                        </p:nvPr>
                      </p:nvSpPr>
                      <p:spPr>
                        <a:xfrm>
                          <a:off x="-8535" y="-6427"/>
                          <a:ext cx="26432" cy="21371"/>
                        </a:xfrm>
                        <a:custGeom>
                          <a:avLst/>
                          <a:gdLst>
                            <a:gd name="connisteX0" fmla="*/ 0 w 16784320"/>
                            <a:gd name="connsiteY0" fmla="*/ 0 h 13570585"/>
                            <a:gd name="connisteX1" fmla="*/ 16784320 w 16784320"/>
                            <a:gd name="connsiteY1" fmla="*/ 0 h 13570585"/>
                            <a:gd name="connisteX2" fmla="*/ 16784320 w 16784320"/>
                            <a:gd name="connsiteY2" fmla="*/ 13570585 h 13570585"/>
                            <a:gd name="connisteX3" fmla="*/ 0 w 16784320"/>
                            <a:gd name="connsiteY3" fmla="*/ 13570585 h 13570585"/>
                            <a:gd name="connisteX4" fmla="*/ 0 w 16784320"/>
                            <a:gd name="connsiteY4" fmla="*/ 0 h 13570585"/>
                          </a:gdLst>
                          <a:ahLst/>
                          <a:cxnLst>
                            <a:cxn ang="0">
                              <a:pos x="connisteX0" y="connsiteY0"/>
                            </a:cxn>
                            <a:cxn ang="0">
                              <a:pos x="connisteX1" y="connsiteY1"/>
                            </a:cxn>
                            <a:cxn ang="0">
                              <a:pos x="connisteX2" y="connsiteY2"/>
                            </a:cxn>
                            <a:cxn ang="0">
                              <a:pos x="connisteX3" y="connsiteY3"/>
                            </a:cxn>
                            <a:cxn ang="0">
                              <a:pos x="connisteX4" y="connsiteY4"/>
                            </a:cxn>
                          </a:cxnLst>
                          <a:rect l="l" t="t" r="r" b="b"/>
                          <a:pathLst>
                            <a:path w="16784320" h="13570585">
                              <a:moveTo>
                                <a:pt x="0" y="0"/>
                              </a:moveTo>
                              <a:lnTo>
                                <a:pt x="16784320" y="0"/>
                              </a:lnTo>
                              <a:lnTo>
                                <a:pt x="16784320" y="13570585"/>
                              </a:lnTo>
                              <a:lnTo>
                                <a:pt x="0" y="13570585"/>
                              </a:lnTo>
                              <a:lnTo>
                                <a:pt x="0" y="0"/>
                              </a:lnTo>
                              <a:close/>
                            </a:path>
                          </a:pathLst>
                        </a:custGeom>
                      </p:spPr>
                    </p:sp>
                  </p:grpSp>
                  <p:sp>
                    <p:nvSpPr>
                      <p:cNvPr id="138" name="PA-任意多边形 137"/>
                      <p:cNvSpPr/>
                      <p:nvPr>
                        <p:custDataLst>
                          <p:tags r:id="rId53"/>
                        </p:custDataLst>
                      </p:nvPr>
                    </p:nvSpPr>
                    <p:spPr>
                      <a:xfrm>
                        <a:off x="-8534" y="-6458"/>
                        <a:ext cx="26432" cy="23397"/>
                      </a:xfrm>
                      <a:custGeom>
                        <a:avLst/>
                        <a:gdLst>
                          <a:gd name="connisteX0" fmla="*/ 0 w 16784320"/>
                          <a:gd name="connsiteY0" fmla="*/ 0 h 14857095"/>
                          <a:gd name="connisteX1" fmla="*/ 16784320 w 16784320"/>
                          <a:gd name="connsiteY1" fmla="*/ 0 h 14857095"/>
                          <a:gd name="connisteX2" fmla="*/ 16784320 w 16784320"/>
                          <a:gd name="connsiteY2" fmla="*/ 14857095 h 14857095"/>
                          <a:gd name="connisteX3" fmla="*/ 0 w 16784320"/>
                          <a:gd name="connsiteY3" fmla="*/ 14857095 h 14857095"/>
                          <a:gd name="connisteX4" fmla="*/ 0 w 16784320"/>
                          <a:gd name="connsiteY4" fmla="*/ 0 h 14857095"/>
                        </a:gdLst>
                        <a:ahLst/>
                        <a:cxnLst>
                          <a:cxn ang="0">
                            <a:pos x="connisteX0" y="connsiteY0"/>
                          </a:cxn>
                          <a:cxn ang="0">
                            <a:pos x="connisteX1" y="connsiteY1"/>
                          </a:cxn>
                          <a:cxn ang="0">
                            <a:pos x="connisteX2" y="connsiteY2"/>
                          </a:cxn>
                          <a:cxn ang="0">
                            <a:pos x="connisteX3" y="connsiteY3"/>
                          </a:cxn>
                          <a:cxn ang="0">
                            <a:pos x="connisteX4" y="connsiteY4"/>
                          </a:cxn>
                        </a:cxnLst>
                        <a:rect l="l" t="t" r="r" b="b"/>
                        <a:pathLst>
                          <a:path w="16784320" h="14857095">
                            <a:moveTo>
                              <a:pt x="0" y="0"/>
                            </a:moveTo>
                            <a:lnTo>
                              <a:pt x="16784320" y="0"/>
                            </a:lnTo>
                            <a:lnTo>
                              <a:pt x="16784320" y="14857095"/>
                            </a:lnTo>
                            <a:lnTo>
                              <a:pt x="0" y="14857095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</p:spPr>
                  </p:sp>
                </p:grpSp>
                <p:sp>
                  <p:nvSpPr>
                    <p:cNvPr id="155" name="PA-任意多边形 154"/>
                    <p:cNvSpPr/>
                    <p:nvPr>
                      <p:custDataLst>
                        <p:tags r:id="rId54"/>
                      </p:custDataLst>
                    </p:nvPr>
                  </p:nvSpPr>
                  <p:spPr>
                    <a:xfrm>
                      <a:off x="-8535" y="-6458"/>
                      <a:ext cx="26572" cy="24305"/>
                    </a:xfrm>
                    <a:custGeom>
                      <a:avLst/>
                      <a:gdLst>
                        <a:gd name="connisteX0" fmla="*/ 0 w 16873220"/>
                        <a:gd name="connsiteY0" fmla="*/ 0 h 15433675"/>
                        <a:gd name="connisteX1" fmla="*/ 16873220 w 16873220"/>
                        <a:gd name="connsiteY1" fmla="*/ 0 h 15433675"/>
                        <a:gd name="connisteX2" fmla="*/ 16873220 w 16873220"/>
                        <a:gd name="connsiteY2" fmla="*/ 15433675 h 15433675"/>
                        <a:gd name="connisteX3" fmla="*/ 0 w 16873220"/>
                        <a:gd name="connsiteY3" fmla="*/ 15433675 h 15433675"/>
                        <a:gd name="connisteX4" fmla="*/ 0 w 16873220"/>
                        <a:gd name="connsiteY4" fmla="*/ 0 h 15433675"/>
                      </a:gdLst>
                      <a:ahLst/>
                      <a:cxnLst>
                        <a:cxn ang="0">
                          <a:pos x="connisteX0" y="connsiteY0"/>
                        </a:cxn>
                        <a:cxn ang="0">
                          <a:pos x="connisteX1" y="connsiteY1"/>
                        </a:cxn>
                        <a:cxn ang="0">
                          <a:pos x="connisteX2" y="connsiteY2"/>
                        </a:cxn>
                        <a:cxn ang="0">
                          <a:pos x="connisteX3" y="connsiteY3"/>
                        </a:cxn>
                        <a:cxn ang="0">
                          <a:pos x="connisteX4" y="connsiteY4"/>
                        </a:cxn>
                      </a:cxnLst>
                      <a:rect l="l" t="t" r="r" b="b"/>
                      <a:pathLst>
                        <a:path w="16873220" h="15433675">
                          <a:moveTo>
                            <a:pt x="0" y="0"/>
                          </a:moveTo>
                          <a:lnTo>
                            <a:pt x="16873220" y="0"/>
                          </a:lnTo>
                          <a:lnTo>
                            <a:pt x="16873220" y="15433675"/>
                          </a:lnTo>
                          <a:lnTo>
                            <a:pt x="0" y="15433675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</p:spPr>
                </p:sp>
              </p:grpSp>
              <p:sp>
                <p:nvSpPr>
                  <p:cNvPr id="174" name="PA-任意多边形 173"/>
                  <p:cNvSpPr/>
                  <p:nvPr>
                    <p:custDataLst>
                      <p:tags r:id="rId55"/>
                    </p:custDataLst>
                  </p:nvPr>
                </p:nvSpPr>
                <p:spPr>
                  <a:xfrm>
                    <a:off x="-9237" y="-6427"/>
                    <a:ext cx="27275" cy="24655"/>
                  </a:xfrm>
                  <a:custGeom>
                    <a:avLst/>
                    <a:gdLst>
                      <a:gd name="connisteX0" fmla="*/ 0 w 17319625"/>
                      <a:gd name="connsiteY0" fmla="*/ 0 h 15655925"/>
                      <a:gd name="connisteX1" fmla="*/ 17319625 w 17319625"/>
                      <a:gd name="connsiteY1" fmla="*/ 0 h 15655925"/>
                      <a:gd name="connisteX2" fmla="*/ 17319625 w 17319625"/>
                      <a:gd name="connsiteY2" fmla="*/ 15655925 h 15655925"/>
                      <a:gd name="connisteX3" fmla="*/ 0 w 17319625"/>
                      <a:gd name="connsiteY3" fmla="*/ 15655925 h 15655925"/>
                      <a:gd name="connisteX4" fmla="*/ 0 w 17319625"/>
                      <a:gd name="connsiteY4" fmla="*/ 0 h 15655925"/>
                    </a:gdLst>
                    <a:ahLst/>
                    <a:cxnLst>
                      <a:cxn ang="0">
                        <a:pos x="connisteX0" y="connsiteY0"/>
                      </a:cxn>
                      <a:cxn ang="0">
                        <a:pos x="connisteX1" y="connsiteY1"/>
                      </a:cxn>
                      <a:cxn ang="0">
                        <a:pos x="connisteX2" y="connsiteY2"/>
                      </a:cxn>
                      <a:cxn ang="0">
                        <a:pos x="connisteX3" y="connsiteY3"/>
                      </a:cxn>
                      <a:cxn ang="0">
                        <a:pos x="connisteX4" y="connsiteY4"/>
                      </a:cxn>
                    </a:cxnLst>
                    <a:rect l="l" t="t" r="r" b="b"/>
                    <a:pathLst>
                      <a:path w="17319625" h="15655925">
                        <a:moveTo>
                          <a:pt x="0" y="0"/>
                        </a:moveTo>
                        <a:lnTo>
                          <a:pt x="17319625" y="0"/>
                        </a:lnTo>
                        <a:lnTo>
                          <a:pt x="17319625" y="15655925"/>
                        </a:lnTo>
                        <a:lnTo>
                          <a:pt x="0" y="15655925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</p:spPr>
              </p:sp>
            </p:grpSp>
            <p:sp>
              <p:nvSpPr>
                <p:cNvPr id="195" name="PA-任意多边形 194"/>
                <p:cNvSpPr/>
                <p:nvPr>
                  <p:custDataLst>
                    <p:tags r:id="rId56"/>
                  </p:custDataLst>
                </p:nvPr>
              </p:nvSpPr>
              <p:spPr>
                <a:xfrm>
                  <a:off x="-9236" y="-8026"/>
                  <a:ext cx="27473" cy="26254"/>
                </a:xfrm>
                <a:custGeom>
                  <a:avLst/>
                  <a:gdLst>
                    <a:gd name="connisteX0" fmla="*/ 0 w 17445355"/>
                    <a:gd name="connsiteY0" fmla="*/ 0 h 16671290"/>
                    <a:gd name="connisteX1" fmla="*/ 17445355 w 17445355"/>
                    <a:gd name="connsiteY1" fmla="*/ 0 h 16671290"/>
                    <a:gd name="connisteX2" fmla="*/ 17445355 w 17445355"/>
                    <a:gd name="connsiteY2" fmla="*/ 16671290 h 16671290"/>
                    <a:gd name="connisteX3" fmla="*/ 0 w 17445355"/>
                    <a:gd name="connsiteY3" fmla="*/ 16671290 h 16671290"/>
                    <a:gd name="connisteX4" fmla="*/ 0 w 17445355"/>
                    <a:gd name="connsiteY4" fmla="*/ 0 h 16671290"/>
                  </a:gdLst>
                  <a:ahLst/>
                  <a:cxnLst>
                    <a:cxn ang="0">
                      <a:pos x="connisteX0" y="connsiteY0"/>
                    </a:cxn>
                    <a:cxn ang="0">
                      <a:pos x="connisteX1" y="connsiteY1"/>
                    </a:cxn>
                    <a:cxn ang="0">
                      <a:pos x="connisteX2" y="connsiteY2"/>
                    </a:cxn>
                    <a:cxn ang="0">
                      <a:pos x="connisteX3" y="connsiteY3"/>
                    </a:cxn>
                    <a:cxn ang="0">
                      <a:pos x="connisteX4" y="connsiteY4"/>
                    </a:cxn>
                  </a:cxnLst>
                  <a:rect l="l" t="t" r="r" b="b"/>
                  <a:pathLst>
                    <a:path w="17445355" h="16671290">
                      <a:moveTo>
                        <a:pt x="0" y="0"/>
                      </a:moveTo>
                      <a:lnTo>
                        <a:pt x="17445355" y="0"/>
                      </a:lnTo>
                      <a:lnTo>
                        <a:pt x="17445355" y="16671290"/>
                      </a:lnTo>
                      <a:lnTo>
                        <a:pt x="0" y="1667129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</p:spPr>
            </p:sp>
          </p:grpSp>
          <p:sp>
            <p:nvSpPr>
              <p:cNvPr id="218" name="PA-任意多边形 217"/>
              <p:cNvSpPr/>
              <p:nvPr>
                <p:custDataLst>
                  <p:tags r:id="rId57"/>
                </p:custDataLst>
              </p:nvPr>
            </p:nvSpPr>
            <p:spPr>
              <a:xfrm>
                <a:off x="-9235" y="-8025"/>
                <a:ext cx="27472" cy="26653"/>
              </a:xfrm>
              <a:custGeom>
                <a:avLst/>
                <a:gdLst>
                  <a:gd name="connisteX0" fmla="*/ 0 w 17444720"/>
                  <a:gd name="connsiteY0" fmla="*/ 0 h 16924655"/>
                  <a:gd name="connisteX1" fmla="*/ 17444720 w 17444720"/>
                  <a:gd name="connsiteY1" fmla="*/ 0 h 16924655"/>
                  <a:gd name="connisteX2" fmla="*/ 17444720 w 17444720"/>
                  <a:gd name="connsiteY2" fmla="*/ 16924655 h 16924655"/>
                  <a:gd name="connisteX3" fmla="*/ 0 w 17444720"/>
                  <a:gd name="connsiteY3" fmla="*/ 16924655 h 16924655"/>
                  <a:gd name="connisteX4" fmla="*/ 0 w 17444720"/>
                  <a:gd name="connsiteY4" fmla="*/ 0 h 16924655"/>
                </a:gdLst>
                <a:ahLst/>
                <a:cxnLst>
                  <a:cxn ang="0">
                    <a:pos x="connisteX0" y="connsiteY0"/>
                  </a:cxn>
                  <a:cxn ang="0">
                    <a:pos x="connisteX1" y="connsiteY1"/>
                  </a:cxn>
                  <a:cxn ang="0">
                    <a:pos x="connisteX2" y="connsiteY2"/>
                  </a:cxn>
                  <a:cxn ang="0">
                    <a:pos x="connisteX3" y="connsiteY3"/>
                  </a:cxn>
                  <a:cxn ang="0">
                    <a:pos x="connisteX4" y="connsiteY4"/>
                  </a:cxn>
                </a:cxnLst>
                <a:rect l="l" t="t" r="r" b="b"/>
                <a:pathLst>
                  <a:path w="17444720" h="16924655">
                    <a:moveTo>
                      <a:pt x="0" y="0"/>
                    </a:moveTo>
                    <a:lnTo>
                      <a:pt x="17444720" y="0"/>
                    </a:lnTo>
                    <a:lnTo>
                      <a:pt x="17444720" y="16924655"/>
                    </a:lnTo>
                    <a:lnTo>
                      <a:pt x="0" y="16924655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</p:sp>
        </p:grpSp>
        <p:sp>
          <p:nvSpPr>
            <p:cNvPr id="243" name="PA-任意多边形 242"/>
            <p:cNvSpPr/>
            <p:nvPr>
              <p:custDataLst>
                <p:tags r:id="rId58"/>
              </p:custDataLst>
            </p:nvPr>
          </p:nvSpPr>
          <p:spPr>
            <a:xfrm>
              <a:off x="-9380" y="-8025"/>
              <a:ext cx="27618" cy="28032"/>
            </a:xfrm>
            <a:custGeom>
              <a:avLst/>
              <a:gdLst>
                <a:gd name="connisteX0" fmla="*/ 0 w 17537430"/>
                <a:gd name="connsiteY0" fmla="*/ 0 h 17800320"/>
                <a:gd name="connisteX1" fmla="*/ 17537430 w 17537430"/>
                <a:gd name="connsiteY1" fmla="*/ 0 h 17800320"/>
                <a:gd name="connisteX2" fmla="*/ 17537430 w 17537430"/>
                <a:gd name="connsiteY2" fmla="*/ 17800320 h 17800320"/>
                <a:gd name="connisteX3" fmla="*/ 0 w 17537430"/>
                <a:gd name="connsiteY3" fmla="*/ 17800320 h 17800320"/>
                <a:gd name="connisteX4" fmla="*/ 0 w 17537430"/>
                <a:gd name="connsiteY4" fmla="*/ 0 h 17800320"/>
              </a:gdLst>
              <a:ahLst/>
              <a:cxnLst>
                <a:cxn ang="0">
                  <a:pos x="connisteX0" y="connsiteY0"/>
                </a:cxn>
                <a:cxn ang="0">
                  <a:pos x="connisteX1" y="connsiteY1"/>
                </a:cxn>
                <a:cxn ang="0">
                  <a:pos x="connisteX2" y="connsiteY2"/>
                </a:cxn>
                <a:cxn ang="0">
                  <a:pos x="connisteX3" y="connsiteY3"/>
                </a:cxn>
                <a:cxn ang="0">
                  <a:pos x="connisteX4" y="connsiteY4"/>
                </a:cxn>
              </a:cxnLst>
              <a:rect l="l" t="t" r="r" b="b"/>
              <a:pathLst>
                <a:path w="17537430" h="17800320">
                  <a:moveTo>
                    <a:pt x="0" y="0"/>
                  </a:moveTo>
                  <a:lnTo>
                    <a:pt x="17537430" y="0"/>
                  </a:lnTo>
                  <a:lnTo>
                    <a:pt x="17537430" y="17800320"/>
                  </a:lnTo>
                  <a:lnTo>
                    <a:pt x="0" y="17800320"/>
                  </a:lnTo>
                  <a:lnTo>
                    <a:pt x="0" y="0"/>
                  </a:lnTo>
                  <a:close/>
                </a:path>
              </a:pathLst>
            </a:custGeom>
          </p:spPr>
        </p:sp>
      </p:grpSp>
      <p:sp>
        <p:nvSpPr>
          <p:cNvPr id="12" name="文本框 11"/>
          <p:cNvSpPr txBox="1"/>
          <p:nvPr/>
        </p:nvSpPr>
        <p:spPr>
          <a:xfrm>
            <a:off x="5004435" y="2345690"/>
            <a:ext cx="3336290" cy="1476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>
                <a:solidFill>
                  <a:schemeClr val="bg1"/>
                </a:solidFill>
              </a:rPr>
              <a:t>《中共中央办公厅 国务院办公厅关于进一步 减轻义务教育阶段学生作业负担和校外培训负担的意见》（中办发〔2021〕40 号）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076190" y="4474845"/>
            <a:ext cx="324993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>
                <a:solidFill>
                  <a:schemeClr val="bg1"/>
                </a:solidFill>
              </a:rPr>
              <a:t>《长治市减轻义务教育阶段学生作业负担和校 外培训负担工作方案》（长办发〔2021〕27 号）</a:t>
            </a:r>
            <a:endParaRPr lang="zh-CN" altLang="en-US">
              <a:solidFill>
                <a:schemeClr val="bg1"/>
              </a:solidFill>
            </a:endParaRPr>
          </a:p>
        </p:txBody>
      </p:sp>
    </p:spTree>
    <p:custDataLst>
      <p:tags r:id="rId5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4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40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4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4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4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4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extLst>
                                      <p:ext uri="{505F2C04-C923-438B-8C0F-E0CD2BADF298}">
                                        <wppc:dynamicDigit xmlns:wppc="http://www.wps.cn/officeDocument/PresentationCustomData" type="0">
                                          <p:anim to="" calcmode="lin" valueType="num">
                                            <p:cBhvr>
                                              <p:cTn id="20" dur="2000" fill="hold"/>
                                              <p:tgtEl>
                                                <p:spTgt spid="70"/>
                                              </p:tgtEl>
                                              <p:attrNameLst>
                                                <p:attrName>num.show</p:attrName>
                                              </p:attrNameLst>
                                            </p:cBhvr>
                                            <p:tavLst>
                                              <p:tav tm="0">
                                                <p:val>
                                                  <p:fltVal val="0"/>
                                                </p:val>
                                              </p:tav>
                                              <p:tav tm="100000">
                                                <p:val>
                                                  <p:strVal val="#ppt_v"/>
                                                </p:val>
                                              </p:tav>
                                            </p:tavLst>
                                          </p:anim>
                                        </wppc:dynamicDigit>
                                      </p:ext>
                                    </p:extLs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4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4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0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23215" y="332105"/>
            <a:ext cx="72694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《</a:t>
            </a:r>
            <a:r>
              <a:rPr lang="zh-CN" altLang="en-US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长治市面向中小学生的艺术类校外培训机构设置标准（试行）</a:t>
            </a:r>
            <a:r>
              <a:rPr lang="en-US" altLang="zh-CN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》</a:t>
            </a:r>
            <a:r>
              <a:rPr lang="zh-CN" altLang="en-US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解读</a:t>
            </a:r>
            <a:endParaRPr lang="zh-CN" altLang="en-US" dirty="0">
              <a:solidFill>
                <a:srgbClr val="FF0000"/>
              </a:solidFill>
              <a:latin typeface="方正小标宋简体" panose="02010601030101010101" pitchFamily="2" charset="-122"/>
              <a:ea typeface="方正小标宋简体" panose="0201060103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15620" y="2061210"/>
            <a:ext cx="8112125" cy="37846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sz="16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（一）培训机构应制定与其培训项目和专业相对应的培训计 划，合理安排课程教学内容。课程内容需符合党的教育方针和立 德树人根本要求，以促进中小学生身心健康发展、提高学生审美 和人文素养为落脚点，不得违背教育规律和学生身心发展规律。 不得以任何形式借办文化艺术类培训之名开设学科类课程内容。 培训时间不得和当地中小学校教学时间相冲突，培训结束时间不 得晚于 20:30。 </a:t>
            </a:r>
            <a:endParaRPr sz="1600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sz="16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（二）应当选用培训课程计划相匹配的教材，所用教材应报 所在地主管部门备案。面向 3 至 6 岁学龄前和义务教育阶段的艺 术类培训严禁提供境外教育课程。面向高中阶段的艺术类培训引 进境外课程，必须按程序报省教育厅审批。 </a:t>
            </a:r>
            <a:endParaRPr sz="1600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sz="16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（三）所有培训材料应存档保管、备查，保管期限不少于相 应培训材料使用完毕后 3 年。</a:t>
            </a:r>
            <a:endParaRPr sz="1600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43305" y="1556385"/>
            <a:ext cx="1554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cs typeface="楷体_GB2312" panose="02010609030101010101" charset="-122"/>
                <a:sym typeface="+mn-ea"/>
              </a:rPr>
              <a:t>八、培训内容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  <a:cs typeface="楷体_GB2312" panose="02010609030101010101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23215" y="332105"/>
            <a:ext cx="72694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《</a:t>
            </a:r>
            <a:r>
              <a:rPr lang="zh-CN" altLang="en-US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长治市面向中小学生的艺术类校外培训机构设置标准（试行）</a:t>
            </a:r>
            <a:r>
              <a:rPr lang="en-US" altLang="zh-CN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》</a:t>
            </a:r>
            <a:r>
              <a:rPr lang="zh-CN" altLang="en-US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解读</a:t>
            </a:r>
            <a:endParaRPr lang="zh-CN" altLang="en-US" dirty="0">
              <a:solidFill>
                <a:srgbClr val="FF0000"/>
              </a:solidFill>
              <a:latin typeface="方正小标宋简体" panose="02010601030101010101" pitchFamily="2" charset="-122"/>
              <a:ea typeface="方正小标宋简体" panose="0201060103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15620" y="2061210"/>
            <a:ext cx="811212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sz="16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严格执行国家关于财务与资产管理的规定，收费时段与教学 安排应协调一致。培训机构资金应按照《长治市校外培训机构资 金监管办法（试行）》接受监管。培训机构收费项目及标准应当 向社会公示，并接受有关部门的监督，不得在公示的项目和标准 外收取其他费用。</a:t>
            </a:r>
            <a:endParaRPr sz="1600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43305" y="1556385"/>
            <a:ext cx="1554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cs typeface="楷体_GB2312" panose="02010609030101010101" charset="-122"/>
                <a:sym typeface="+mn-ea"/>
              </a:rPr>
              <a:t>九、资金监管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  <a:cs typeface="楷体_GB2312" panose="02010609030101010101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23215" y="332105"/>
            <a:ext cx="72694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《</a:t>
            </a:r>
            <a:r>
              <a:rPr lang="zh-CN" altLang="en-US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长治市面向中小学生的艺术类校外培训机构设置标准（试行）</a:t>
            </a:r>
            <a:r>
              <a:rPr lang="en-US" altLang="zh-CN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》</a:t>
            </a:r>
            <a:r>
              <a:rPr lang="zh-CN" altLang="en-US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解读</a:t>
            </a:r>
            <a:endParaRPr lang="zh-CN" altLang="en-US" dirty="0">
              <a:solidFill>
                <a:srgbClr val="FF0000"/>
              </a:solidFill>
              <a:latin typeface="方正小标宋简体" panose="02010601030101010101" pitchFamily="2" charset="-122"/>
              <a:ea typeface="方正小标宋简体" panose="0201060103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15620" y="2061210"/>
            <a:ext cx="81121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sz="16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培训机构取得办学许可证后，应于 90 日内办理登记。</a:t>
            </a:r>
            <a:endParaRPr lang="zh-CN" sz="1600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43305" y="1556385"/>
            <a:ext cx="1554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cs typeface="楷体_GB2312" panose="02010609030101010101" charset="-122"/>
                <a:sym typeface="+mn-ea"/>
              </a:rPr>
              <a:t>十、审批登记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  <a:cs typeface="楷体_GB2312" panose="02010609030101010101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16255" y="3501390"/>
            <a:ext cx="811212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sz="16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本标准由长治市教育局和长治市行政审批服务管理局负责 解释。本标准自发布之日起试行，如果上级部门出台新的文件和 规定，按上级文件和规定执行。</a:t>
            </a:r>
            <a:endParaRPr sz="1600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66800" y="2996565"/>
            <a:ext cx="1783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cs typeface="楷体_GB2312" panose="02010609030101010101" charset="-122"/>
                <a:sym typeface="+mn-ea"/>
              </a:rPr>
              <a:t>十一、其他事项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  <a:cs typeface="楷体_GB2312" panose="02010609030101010101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23215" y="332105"/>
            <a:ext cx="72694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《</a:t>
            </a:r>
            <a:r>
              <a:rPr lang="zh-CN" altLang="en-US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长治市面向中小学生的科技类校外培训机构设置标准（试行）</a:t>
            </a:r>
            <a:r>
              <a:rPr lang="en-US" altLang="zh-CN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》</a:t>
            </a:r>
            <a:r>
              <a:rPr lang="zh-CN" altLang="en-US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解读</a:t>
            </a:r>
            <a:endParaRPr lang="zh-CN" altLang="en-US" dirty="0">
              <a:solidFill>
                <a:srgbClr val="FF0000"/>
              </a:solidFill>
              <a:latin typeface="方正小标宋简体" panose="02010601030101010101" pitchFamily="2" charset="-122"/>
              <a:ea typeface="方正小标宋简体" panose="0201060103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99795" y="2492375"/>
            <a:ext cx="7403465" cy="2584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lang="en-US" altLang="zh-CN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   </a:t>
            </a:r>
            <a:r>
              <a:rPr lang="zh-CN" altLang="en-US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（一）本标准所称科技类校外培训机构（以下简称培训机构）, 是指经县区行政审批部门审批、登记，由国家机构以外的社会组 织或个人，利用非国有资产，在本行政区域内面向中小学生举办 的，专门从事科技类培训服务的非学历教育培训机构。</a:t>
            </a:r>
            <a:endParaRPr lang="zh-CN" altLang="en-US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</a:t>
            </a:r>
            <a:r>
              <a:rPr lang="en-US" altLang="zh-CN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   </a:t>
            </a:r>
            <a:r>
              <a:rPr lang="zh-CN" altLang="en-US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（二）本标准所称科技类培训服务是指编程、科学实验、STEM 等有益于培养科技创新思维，提高科学素养的培训活动。</a:t>
            </a:r>
            <a:endParaRPr lang="zh-CN" altLang="en-US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43305" y="1556385"/>
            <a:ext cx="1554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一、适用范围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23215" y="332105"/>
            <a:ext cx="72694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《</a:t>
            </a:r>
            <a:r>
              <a:rPr lang="zh-CN" altLang="en-US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长治市面向中小学生的科技类校外培训机构设置标准（试行）</a:t>
            </a:r>
            <a:r>
              <a:rPr lang="en-US" altLang="zh-CN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》</a:t>
            </a:r>
            <a:r>
              <a:rPr lang="zh-CN" altLang="en-US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解读</a:t>
            </a:r>
            <a:endParaRPr lang="zh-CN" altLang="en-US" dirty="0">
              <a:solidFill>
                <a:srgbClr val="FF0000"/>
              </a:solidFill>
              <a:latin typeface="方正小标宋简体" panose="02010601030101010101" pitchFamily="2" charset="-122"/>
              <a:ea typeface="方正小标宋简体" panose="0201060103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27405" y="1988820"/>
            <a:ext cx="7403465" cy="3415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00000"/>
              </a:lnSpc>
            </a:pPr>
            <a:r>
              <a:rPr lang="en-US" altLang="zh-CN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   </a:t>
            </a:r>
            <a:r>
              <a:rPr lang="zh-CN" altLang="en-US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培训机构的举办者为国家机构以外的社会组织或者个人，举 办者应当坚持社会主义办学方向和教育公益属性。</a:t>
            </a:r>
            <a:endParaRPr lang="zh-CN" altLang="en-US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>
              <a:lnSpc>
                <a:spcPct val="100000"/>
              </a:lnSpc>
            </a:pPr>
            <a:r>
              <a:rPr lang="zh-CN" altLang="en-US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（一）社会组织</a:t>
            </a:r>
            <a:endParaRPr lang="zh-CN" altLang="en-US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>
              <a:lnSpc>
                <a:spcPct val="100000"/>
              </a:lnSpc>
            </a:pPr>
            <a:r>
              <a:rPr lang="zh-CN" altLang="en-US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1.有中华人民共和国法人资格。 2.信用状况良好，未被列入有关经营异常名录或严重违法失 信单位名单，无不良记录。 3.法定代表人有中华人民共和国国籍，在中国境内定居，信 用状况良好，无犯罪记录，有政治权利和完全民事行为能力。 </a:t>
            </a:r>
            <a:endParaRPr lang="zh-CN" altLang="en-US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>
              <a:lnSpc>
                <a:spcPct val="100000"/>
              </a:lnSpc>
            </a:pPr>
            <a:r>
              <a:rPr lang="zh-CN" altLang="en-US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（二）个人 </a:t>
            </a:r>
            <a:endParaRPr lang="zh-CN" altLang="en-US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>
              <a:lnSpc>
                <a:spcPct val="100000"/>
              </a:lnSpc>
            </a:pPr>
            <a:r>
              <a:rPr lang="zh-CN" altLang="en-US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1.有中华人民共和国国籍，在中国境内定居。 2.信用状况良好，无犯罪记录。 3.有政治权利和完全民事行为能力。 联合举办的应当提交合作办学协议，明确各举办者的出资数 额、出资方式、权利义务、举办者的排序、争议解决办法等内容。</a:t>
            </a:r>
            <a:endParaRPr lang="zh-CN" altLang="en-US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43305" y="1556385"/>
            <a:ext cx="1783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二、举办者条件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23215" y="332105"/>
            <a:ext cx="72694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《</a:t>
            </a:r>
            <a:r>
              <a:rPr lang="zh-CN" altLang="en-US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长治市面向中小学生的科技类校外培训机构设置标准（试行）</a:t>
            </a:r>
            <a:r>
              <a:rPr lang="en-US" altLang="zh-CN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》</a:t>
            </a:r>
            <a:r>
              <a:rPr lang="zh-CN" altLang="en-US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解读</a:t>
            </a:r>
            <a:endParaRPr lang="zh-CN" altLang="en-US" dirty="0">
              <a:solidFill>
                <a:srgbClr val="FF0000"/>
              </a:solidFill>
              <a:latin typeface="方正小标宋简体" panose="02010601030101010101" pitchFamily="2" charset="-122"/>
              <a:ea typeface="方正小标宋简体" panose="0201060103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99795" y="2492375"/>
            <a:ext cx="7403465" cy="2584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lang="en-US" altLang="zh-CN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   </a:t>
            </a:r>
            <a:r>
              <a:rPr lang="zh-CN" altLang="en-US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培训机构名称应符合国家行政法规的有关规定，名称中不得 含有歧义或误导性词汇，应符合《企业名称登记管理规定》《民 办非企业单位名称管理暂行规定》和教育相关法律法规的规定。</a:t>
            </a:r>
            <a:endParaRPr lang="zh-CN" altLang="en-US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</a:t>
            </a:r>
            <a:r>
              <a:rPr lang="en-US" altLang="zh-CN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 </a:t>
            </a:r>
            <a:r>
              <a:rPr lang="zh-CN" altLang="en-US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培训机构名称不得冠以“中国”“中华”“全国”“国际”“世界” “全球”等字样。培训机构名称和经营范围中，不得含有学科类 培训业务相关内容。</a:t>
            </a:r>
            <a:endParaRPr lang="zh-CN" altLang="en-US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43305" y="1556385"/>
            <a:ext cx="1554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三、机构名称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23215" y="332105"/>
            <a:ext cx="72694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《</a:t>
            </a:r>
            <a:r>
              <a:rPr lang="zh-CN" altLang="en-US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长治市面向中小学生的科技类校外培训机构设置标准（试行）</a:t>
            </a:r>
            <a:r>
              <a:rPr lang="en-US" altLang="zh-CN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》</a:t>
            </a:r>
            <a:r>
              <a:rPr lang="zh-CN" altLang="en-US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解读</a:t>
            </a:r>
            <a:endParaRPr lang="zh-CN" altLang="en-US" dirty="0">
              <a:solidFill>
                <a:srgbClr val="FF0000"/>
              </a:solidFill>
              <a:latin typeface="方正小标宋简体" panose="02010601030101010101" pitchFamily="2" charset="-122"/>
              <a:ea typeface="方正小标宋简体" panose="0201060103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27405" y="2061210"/>
            <a:ext cx="7403465" cy="40309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举办者应提供与培训类别和规模相适应的、独立使用 的固定场所、设施，不得选用居民住宅、地下室、半地下室及其 ― 4 ―</a:t>
            </a:r>
            <a:endParaRPr lang="zh-CN" altLang="en-US" sz="1600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16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他存在安全隐患的场所。举办者以自有场所举办的，应提供办学 场所的产权证明材料；以租用场所办学的，应提供具有法律效力 的租赁合同（协议），租赁期限自申请办学之日起不得少于 2 年。</a:t>
            </a:r>
            <a:endParaRPr lang="zh-CN" altLang="en-US" sz="1600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285750" lvl="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solidFill>
                  <a:schemeClr val="tx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培训机构单独办学场所（不含两个以上教学点合计） 建筑面积应不少于 300 平方米，教学用房建筑面积应不少于办学 场所建筑面积的 2/3，且同一培训时段内生均面积不低于 3 平方 米。培训对象含有 14 周岁以下学生的办学场所楼层不得高于 3 层。</a:t>
            </a:r>
            <a:endParaRPr lang="zh-CN" altLang="en-US" sz="1600">
              <a:solidFill>
                <a:schemeClr val="tx1"/>
              </a:solidFill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285750" lvl="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培训机构场所必须符合国家关于消防、环保、卫生等 管理规定要求。办学场地应达到《建筑设计防火规范》和《民用 建筑工程室内环境污染控制规范》要求，并依法通过房屋安全鉴 定、消防行政许可（备案），采光、照明、通风、排水良好。要 建立“人防、物防、技防”三位一体的安全防范体系，实现视频 监控全覆盖，制定事故应急处置预案并定期开展应急处置演练。 </a:t>
            </a:r>
            <a:endParaRPr lang="zh-CN" altLang="en-US" sz="1600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285750" lvl="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培训机构教学设施与设备满足教学、生活、活动需要， 且符合安全要求。</a:t>
            </a:r>
            <a:endParaRPr lang="zh-CN" altLang="en-US" sz="1600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285750" lvl="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培训机构不得招收寄宿学员。</a:t>
            </a:r>
            <a:endParaRPr lang="zh-CN" altLang="en-US" sz="1600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43305" y="1556385"/>
            <a:ext cx="1554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四、场所设施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23215" y="332105"/>
            <a:ext cx="72694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《</a:t>
            </a:r>
            <a:r>
              <a:rPr lang="zh-CN" altLang="en-US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长治市面向中小学生的科技类校外培训机构设置标准（试行）</a:t>
            </a:r>
            <a:r>
              <a:rPr lang="en-US" altLang="zh-CN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》</a:t>
            </a:r>
            <a:r>
              <a:rPr lang="zh-CN" altLang="en-US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解读</a:t>
            </a:r>
            <a:endParaRPr lang="zh-CN" altLang="en-US" dirty="0">
              <a:solidFill>
                <a:srgbClr val="FF0000"/>
              </a:solidFill>
              <a:latin typeface="方正小标宋简体" panose="02010601030101010101" pitchFamily="2" charset="-122"/>
              <a:ea typeface="方正小标宋简体" panose="0201060103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99795" y="2492375"/>
            <a:ext cx="7403465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lang="en-US" altLang="zh-CN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   </a:t>
            </a:r>
            <a:r>
              <a:rPr lang="zh-CN" altLang="en-US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举办者申请筹设、正式设立培训机构，必须具有与办学规模 相适应开办资金，最低开办资金为人民币 30 万元，并须经法定 验资机构出具验资报告，计列在培训机构法人名下，任何组织和个人不得截留、挪用或侵占。同时须缴纳风险保证金。</a:t>
            </a:r>
            <a:endParaRPr lang="zh-CN" altLang="en-US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43305" y="1556385"/>
            <a:ext cx="1554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cs typeface="楷体_GB2312" panose="02010609030101010101" charset="-122"/>
                <a:sym typeface="+mn-ea"/>
              </a:rPr>
              <a:t>五、开办资金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  <a:cs typeface="楷体_GB2312" panose="02010609030101010101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23215" y="332105"/>
            <a:ext cx="72694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《</a:t>
            </a:r>
            <a:r>
              <a:rPr lang="zh-CN" altLang="en-US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长治市面向中小学生的科技类校外培训机构设置标准（试行）</a:t>
            </a:r>
            <a:r>
              <a:rPr lang="en-US" altLang="zh-CN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》</a:t>
            </a:r>
            <a:r>
              <a:rPr lang="zh-CN" altLang="en-US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解读</a:t>
            </a:r>
            <a:endParaRPr lang="zh-CN" altLang="en-US" dirty="0">
              <a:solidFill>
                <a:srgbClr val="FF0000"/>
              </a:solidFill>
              <a:latin typeface="方正小标宋简体" panose="02010601030101010101" pitchFamily="2" charset="-122"/>
              <a:ea typeface="方正小标宋简体" panose="0201060103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99795" y="2492375"/>
            <a:ext cx="7403465" cy="3830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机构名称、地址；</a:t>
            </a:r>
            <a:endParaRPr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法人属性；</a:t>
            </a:r>
            <a:endParaRPr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办学宗旨、内容、规模、层次、形式；</a:t>
            </a:r>
            <a:endParaRPr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举办者、开办资金、资产的来源及性质等； </a:t>
            </a:r>
            <a:endParaRPr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中国共产党基层组织建设； </a:t>
            </a:r>
            <a:endParaRPr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理（董）事会的产生方法、人员构成、任期、议事规 则等；</a:t>
            </a:r>
            <a:endParaRPr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机构的法定代表人（由理事长、董事长或者校长担任）； </a:t>
            </a:r>
            <a:endParaRPr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机构终止程序及终止后资产的处理办法与程序； </a:t>
            </a:r>
            <a:endParaRPr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章程修改程序。</a:t>
            </a:r>
            <a:endParaRPr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43305" y="1556385"/>
            <a:ext cx="1554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cs typeface="楷体_GB2312" panose="02010609030101010101" charset="-122"/>
                <a:sym typeface="+mn-ea"/>
              </a:rPr>
              <a:t>六、章程制度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  <a:cs typeface="楷体_GB2312" panose="02010609030101010101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23215" y="332105"/>
            <a:ext cx="72694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《</a:t>
            </a:r>
            <a:r>
              <a:rPr lang="zh-CN" altLang="en-US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长治市面向中小学生的科技类校外培训机构设置标准（试行）</a:t>
            </a:r>
            <a:r>
              <a:rPr lang="en-US" altLang="zh-CN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》</a:t>
            </a:r>
            <a:r>
              <a:rPr lang="zh-CN" altLang="en-US" dirty="0">
                <a:solidFill>
                  <a:srgbClr val="FF0000"/>
                </a:solidFill>
                <a:latin typeface="方正小标宋简体" panose="02010601030101010101" pitchFamily="2" charset="-122"/>
                <a:ea typeface="方正小标宋简体" panose="02010601030101010101" pitchFamily="2" charset="-122"/>
                <a:sym typeface="+mn-ea"/>
              </a:rPr>
              <a:t>解读</a:t>
            </a:r>
            <a:endParaRPr lang="zh-CN" altLang="en-US" dirty="0">
              <a:solidFill>
                <a:srgbClr val="FF0000"/>
              </a:solidFill>
              <a:latin typeface="方正小标宋简体" panose="02010601030101010101" pitchFamily="2" charset="-122"/>
              <a:ea typeface="方正小标宋简体" panose="0201060103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15620" y="2061210"/>
            <a:ext cx="8112125" cy="41541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sz="16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（一）聘任的专职校长除了熟悉相关法律法规及教育教学规 律外，还应当具备以下条件：有中华人民共和国国籍，在中国境内定居； 有政治权利和完全民事行为能力，信用状况良好，身体健 康，年龄一般不超过 70 周岁；有大学本科及以上学历，3 年以上相关教育管理经验。 不得兼任其它培训机构的负责人。</a:t>
            </a:r>
            <a:endParaRPr sz="1600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sz="16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（二）管理人员应不少于 3 人。教育教学管理人员一般应具 有大学专科以上学历和 1 年以上相关工作经历。财务管理人员应具备从事会计工作所需要的专业能力，会计和出纳不得兼任。安 全管理人员履行安全监管职责，落实安全防范措施。 </a:t>
            </a:r>
            <a:endParaRPr sz="1600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sz="16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（三）专职教师不少于 3 人。每个培训项目专职教师不得少于 1 人，具有相应教师资格，并具有与授课内容相应的教学经历。 聘任外籍教师应当符合国家有关规定。 </a:t>
            </a:r>
            <a:endParaRPr sz="1600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sz="16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（四）培训机构应与聘用的从业人员依法签订劳动合同、缴 纳社会保险，保障其工资、福利待遇和其他合法权益。对初次招 用人员，应当开展岗位培训。</a:t>
            </a:r>
            <a:endParaRPr sz="1600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43305" y="1556385"/>
            <a:ext cx="1783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cs typeface="楷体_GB2312" panose="02010609030101010101" charset="-122"/>
                <a:sym typeface="+mn-ea"/>
              </a:rPr>
              <a:t>七、校长与教师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  <a:cs typeface="楷体_GB2312" panose="02010609030101010101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PA" val="v5.2.7"/>
</p:tagLst>
</file>

<file path=ppt/tags/tag101.xml><?xml version="1.0" encoding="utf-8"?>
<p:tagLst xmlns:p="http://schemas.openxmlformats.org/presentationml/2006/main">
  <p:tag name="PA" val="v5.2.7"/>
</p:tagLst>
</file>

<file path=ppt/tags/tag102.xml><?xml version="1.0" encoding="utf-8"?>
<p:tagLst xmlns:p="http://schemas.openxmlformats.org/presentationml/2006/main">
  <p:tag name="PA" val="v5.2.7"/>
</p:tagLst>
</file>

<file path=ppt/tags/tag103.xml><?xml version="1.0" encoding="utf-8"?>
<p:tagLst xmlns:p="http://schemas.openxmlformats.org/presentationml/2006/main">
  <p:tag name="PA" val="v5.2.7"/>
</p:tagLst>
</file>

<file path=ppt/tags/tag104.xml><?xml version="1.0" encoding="utf-8"?>
<p:tagLst xmlns:p="http://schemas.openxmlformats.org/presentationml/2006/main">
  <p:tag name="PA" val="v5.2.7"/>
</p:tagLst>
</file>

<file path=ppt/tags/tag105.xml><?xml version="1.0" encoding="utf-8"?>
<p:tagLst xmlns:p="http://schemas.openxmlformats.org/presentationml/2006/main">
  <p:tag name="PA" val="v5.2.7"/>
</p:tagLst>
</file>

<file path=ppt/tags/tag106.xml><?xml version="1.0" encoding="utf-8"?>
<p:tagLst xmlns:p="http://schemas.openxmlformats.org/presentationml/2006/main">
  <p:tag name="PA" val="v5.2.7"/>
</p:tagLst>
</file>

<file path=ppt/tags/tag107.xml><?xml version="1.0" encoding="utf-8"?>
<p:tagLst xmlns:p="http://schemas.openxmlformats.org/presentationml/2006/main">
  <p:tag name="PA" val="v5.2.7"/>
</p:tagLst>
</file>

<file path=ppt/tags/tag108.xml><?xml version="1.0" encoding="utf-8"?>
<p:tagLst xmlns:p="http://schemas.openxmlformats.org/presentationml/2006/main">
  <p:tag name="PA" val="v5.2.7"/>
</p:tagLst>
</file>

<file path=ppt/tags/tag109.xml><?xml version="1.0" encoding="utf-8"?>
<p:tagLst xmlns:p="http://schemas.openxmlformats.org/presentationml/2006/main">
  <p:tag name="KSO_WM_UNIT_DIAGRAM_NUMVISUAL_CHANGE_MODES" val="16"/>
  <p:tag name="KSO_WM_UNIT_DIAGRAM_MAX_ITEM_COUNT" val="4"/>
  <p:tag name="KSO_WM_UNIT_HIGHLIGHT" val="0"/>
  <p:tag name="KSO_WM_UNIT_COMPATIBLE" val="0"/>
  <p:tag name="KSO_WM_UNIT_DIAGRAM_ISNUMVISUAL" val="1"/>
  <p:tag name="KSO_WM_UNIT_DIAGRAM_ISREFERUNIT" val="0"/>
  <p:tag name="KSO_WM_UNIT_DIAGRAM_NUM_VALUE" val="10"/>
  <p:tag name="KSO_WM_UNIT_DIAGRAM_NUMVISUAL_BIND_NUMID" val="b8f983dc-8233-481c-9e7b-6ae4a12da9ae"/>
  <p:tag name="KSO_WM_DIAGRAM_GROUP_CODE" val="ε1-1"/>
  <p:tag name="KSO_WM_UNIT_TYPE" val="ε_h_h_i"/>
  <p:tag name="KSO_WM_UNIT_INDEX" val="1_1_2_1"/>
  <p:tag name="KSO_WM_UNIT_ID" val="diagram20194925_1*ε_h_h_i*1_1_2_1"/>
  <p:tag name="KSO_WM_TEMPLATE_CATEGORY" val="diagram"/>
  <p:tag name="KSO_WM_TEMPLATE_INDEX" val="20194925"/>
  <p:tag name="KSO_WM_UNIT_LAYERLEVEL" val="1_1_1_1"/>
  <p:tag name="KSO_WM_TAG_VERSION" val="1.0"/>
  <p:tag name="KSO_WM_BEAUTIFY_FLAG" val="#wm#"/>
  <p:tag name="KSO_WM_UNIT_DIAGRAM_SUBTYPE" val="o"/>
  <p:tag name="PA" val="v5.2.7"/>
  <p:tag name="KSO_WM_UNIT_LINE_FORE_SCHEMECOLOR_INDEX" val="5"/>
  <p:tag name="KSO_WM_UNIT_LINE_FILL_TYPE" val="2"/>
  <p:tag name="KSO_WM_UNIT_TEXT_FILL_FORE_SCHEMECOLOR_INDEX" val="13"/>
  <p:tag name="KSO_WM_UNIT_TEXT_FILL_TYPE" val="1"/>
  <p:tag name="KSO_WM_UNIT_USESOURCEFORMAT_APPLY" val="1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PA" val="v5.2.7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i"/>
  <p:tag name="KSO_WM_UNIT_INDEX" val="11"/>
  <p:tag name="KSO_WM_UNIT_ID" val="diagram20194925_1*i*11"/>
  <p:tag name="KSO_WM_TEMPLATE_CATEGORY" val="diagram"/>
  <p:tag name="KSO_WM_TEMPLATE_INDEX" val="20194925"/>
  <p:tag name="KSO_WM_UNIT_LAYERLEVEL" val="1"/>
  <p:tag name="KSO_WM_TAG_VERSION" val="1.0"/>
  <p:tag name="KSO_WM_BEAUTIFY_FLAG" val="#wm#"/>
  <p:tag name="KSO_WM_UNIT_USESOURCEFORMAT_APPLY" val="1"/>
</p:tagLst>
</file>

<file path=ppt/tags/tag111.xml><?xml version="1.0" encoding="utf-8"?>
<p:tagLst xmlns:p="http://schemas.openxmlformats.org/presentationml/2006/main">
  <p:tag name="PA" val="v5.2.7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i"/>
  <p:tag name="KSO_WM_UNIT_INDEX" val="12"/>
  <p:tag name="KSO_WM_UNIT_ID" val="diagram20194925_1*i*12"/>
  <p:tag name="KSO_WM_TEMPLATE_CATEGORY" val="diagram"/>
  <p:tag name="KSO_WM_TEMPLATE_INDEX" val="20194925"/>
  <p:tag name="KSO_WM_UNIT_LAYERLEVEL" val="1"/>
  <p:tag name="KSO_WM_TAG_VERSION" val="1.0"/>
  <p:tag name="KSO_WM_BEAUTIFY_FLAG" val="#wm#"/>
  <p:tag name="KSO_WM_UNIT_USESOURCEFORMAT_APPLY" val="1"/>
</p:tagLst>
</file>

<file path=ppt/tags/tag112.xml><?xml version="1.0" encoding="utf-8"?>
<p:tagLst xmlns:p="http://schemas.openxmlformats.org/presentationml/2006/main">
  <p:tag name="PA" val="v5.2.7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i"/>
  <p:tag name="KSO_WM_UNIT_INDEX" val="13"/>
  <p:tag name="KSO_WM_UNIT_ID" val="diagram20194925_1*i*13"/>
  <p:tag name="KSO_WM_TEMPLATE_CATEGORY" val="diagram"/>
  <p:tag name="KSO_WM_TEMPLATE_INDEX" val="20194925"/>
  <p:tag name="KSO_WM_UNIT_LAYERLEVEL" val="1"/>
  <p:tag name="KSO_WM_TAG_VERSION" val="1.0"/>
  <p:tag name="KSO_WM_BEAUTIFY_FLAG" val="#wm#"/>
  <p:tag name="KSO_WM_UNIT_USESOURCEFORMAT_APPLY" val="1"/>
</p:tagLst>
</file>

<file path=ppt/tags/tag113.xml><?xml version="1.0" encoding="utf-8"?>
<p:tagLst xmlns:p="http://schemas.openxmlformats.org/presentationml/2006/main">
  <p:tag name="PA" val="v5.2.7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i"/>
  <p:tag name="KSO_WM_UNIT_INDEX" val="14"/>
  <p:tag name="KSO_WM_UNIT_ID" val="diagram20194925_1*i*14"/>
  <p:tag name="KSO_WM_TEMPLATE_CATEGORY" val="diagram"/>
  <p:tag name="KSO_WM_TEMPLATE_INDEX" val="20194925"/>
  <p:tag name="KSO_WM_UNIT_LAYERLEVEL" val="1"/>
  <p:tag name="KSO_WM_TAG_VERSION" val="1.0"/>
  <p:tag name="KSO_WM_BEAUTIFY_FLAG" val="#wm#"/>
  <p:tag name="KSO_WM_UNIT_USESOURCEFORMAT_APPLY" val="1"/>
</p:tagLst>
</file>

<file path=ppt/tags/tag114.xml><?xml version="1.0" encoding="utf-8"?>
<p:tagLst xmlns:p="http://schemas.openxmlformats.org/presentationml/2006/main">
  <p:tag name="PA" val="v5.2.7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i"/>
  <p:tag name="KSO_WM_UNIT_INDEX" val="15"/>
  <p:tag name="KSO_WM_UNIT_ID" val="diagram20194925_1*i*15"/>
  <p:tag name="KSO_WM_TEMPLATE_CATEGORY" val="diagram"/>
  <p:tag name="KSO_WM_TEMPLATE_INDEX" val="20194925"/>
  <p:tag name="KSO_WM_UNIT_LAYERLEVEL" val="1"/>
  <p:tag name="KSO_WM_TAG_VERSION" val="1.0"/>
  <p:tag name="KSO_WM_BEAUTIFY_FLAG" val="#wm#"/>
  <p:tag name="KSO_WM_UNIT_USESOURCEFORMAT_APPLY" val="1"/>
</p:tagLst>
</file>

<file path=ppt/tags/tag115.xml><?xml version="1.0" encoding="utf-8"?>
<p:tagLst xmlns:p="http://schemas.openxmlformats.org/presentationml/2006/main">
  <p:tag name="PA" val="v5.2.7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i"/>
  <p:tag name="KSO_WM_UNIT_INDEX" val="16"/>
  <p:tag name="KSO_WM_UNIT_ID" val="diagram20194925_1*i*16"/>
  <p:tag name="KSO_WM_TEMPLATE_CATEGORY" val="diagram"/>
  <p:tag name="KSO_WM_TEMPLATE_INDEX" val="20194925"/>
  <p:tag name="KSO_WM_UNIT_LAYERLEVEL" val="1"/>
  <p:tag name="KSO_WM_TAG_VERSION" val="1.0"/>
  <p:tag name="KSO_WM_BEAUTIFY_FLAG" val="#wm#"/>
  <p:tag name="KSO_WM_UNIT_USESOURCEFORMAT_APPLY" val="1"/>
</p:tagLst>
</file>

<file path=ppt/tags/tag116.xml><?xml version="1.0" encoding="utf-8"?>
<p:tagLst xmlns:p="http://schemas.openxmlformats.org/presentationml/2006/main">
  <p:tag name="PA" val="v5.2.7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i"/>
  <p:tag name="KSO_WM_UNIT_INDEX" val="17"/>
  <p:tag name="KSO_WM_UNIT_ID" val="diagram20194925_1*i*17"/>
  <p:tag name="KSO_WM_TEMPLATE_CATEGORY" val="diagram"/>
  <p:tag name="KSO_WM_TEMPLATE_INDEX" val="20194925"/>
  <p:tag name="KSO_WM_UNIT_LAYERLEVEL" val="1"/>
  <p:tag name="KSO_WM_TAG_VERSION" val="1.0"/>
  <p:tag name="KSO_WM_BEAUTIFY_FLAG" val="#wm#"/>
  <p:tag name="KSO_WM_UNIT_USESOURCEFORMAT_APPLY" val="1"/>
</p:tagLst>
</file>

<file path=ppt/tags/tag117.xml><?xml version="1.0" encoding="utf-8"?>
<p:tagLst xmlns:p="http://schemas.openxmlformats.org/presentationml/2006/main">
  <p:tag name="PA" val="v5.2.7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i"/>
  <p:tag name="KSO_WM_UNIT_INDEX" val="18"/>
  <p:tag name="KSO_WM_UNIT_ID" val="diagram20194925_1*i*18"/>
  <p:tag name="KSO_WM_TEMPLATE_CATEGORY" val="diagram"/>
  <p:tag name="KSO_WM_TEMPLATE_INDEX" val="20194925"/>
  <p:tag name="KSO_WM_UNIT_LAYERLEVEL" val="1"/>
  <p:tag name="KSO_WM_TAG_VERSION" val="1.0"/>
  <p:tag name="KSO_WM_BEAUTIFY_FLAG" val="#wm#"/>
  <p:tag name="KSO_WM_UNIT_USESOURCEFORMAT_APPLY" val="1"/>
</p:tagLst>
</file>

<file path=ppt/tags/tag118.xml><?xml version="1.0" encoding="utf-8"?>
<p:tagLst xmlns:p="http://schemas.openxmlformats.org/presentationml/2006/main">
  <p:tag name="PA" val="v5.2.7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i"/>
  <p:tag name="KSO_WM_UNIT_INDEX" val="19"/>
  <p:tag name="KSO_WM_UNIT_ID" val="diagram20194925_1*i*19"/>
  <p:tag name="KSO_WM_TEMPLATE_CATEGORY" val="diagram"/>
  <p:tag name="KSO_WM_TEMPLATE_INDEX" val="20194925"/>
  <p:tag name="KSO_WM_UNIT_LAYERLEVEL" val="1"/>
  <p:tag name="KSO_WM_TAG_VERSION" val="1.0"/>
  <p:tag name="KSO_WM_BEAUTIFY_FLAG" val="#wm#"/>
  <p:tag name="KSO_WM_UNIT_USESOURCEFORMAT_APPLY" val="1"/>
</p:tagLst>
</file>

<file path=ppt/tags/tag119.xml><?xml version="1.0" encoding="utf-8"?>
<p:tagLst xmlns:p="http://schemas.openxmlformats.org/presentationml/2006/main">
  <p:tag name="PA" val="v5.2.7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i"/>
  <p:tag name="KSO_WM_UNIT_INDEX" val="20"/>
  <p:tag name="KSO_WM_UNIT_ID" val="diagram20194925_1*i*20"/>
  <p:tag name="KSO_WM_TEMPLATE_CATEGORY" val="diagram"/>
  <p:tag name="KSO_WM_TEMPLATE_INDEX" val="20194925"/>
  <p:tag name="KSO_WM_UNIT_LAYERLEVEL" val="1"/>
  <p:tag name="KSO_WM_TAG_VERSION" val="1.0"/>
  <p:tag name="KSO_WM_BEAUTIFY_FLAG" val="#wm#"/>
  <p:tag name="KSO_WM_UNIT_USESOURCEFORMAT_APPLY" val="1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PA" val="v5.2.7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i"/>
  <p:tag name="KSO_WM_UNIT_INDEX" val="21"/>
  <p:tag name="KSO_WM_UNIT_ID" val="diagram20194925_1*i*21"/>
  <p:tag name="KSO_WM_TEMPLATE_CATEGORY" val="diagram"/>
  <p:tag name="KSO_WM_TEMPLATE_INDEX" val="20194925"/>
  <p:tag name="KSO_WM_UNIT_LAYERLEVEL" val="1"/>
  <p:tag name="KSO_WM_TAG_VERSION" val="1.0"/>
  <p:tag name="KSO_WM_BEAUTIFY_FLAG" val="#wm#"/>
  <p:tag name="KSO_WM_UNIT_USESOURCEFORMAT_APPLY" val="1"/>
</p:tagLst>
</file>

<file path=ppt/tags/tag121.xml><?xml version="1.0" encoding="utf-8"?>
<p:tagLst xmlns:p="http://schemas.openxmlformats.org/presentationml/2006/main">
  <p:tag name="PA" val="v5.2.7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i"/>
  <p:tag name="KSO_WM_UNIT_INDEX" val="22"/>
  <p:tag name="KSO_WM_UNIT_ID" val="diagram20194925_1*i*22"/>
  <p:tag name="KSO_WM_TEMPLATE_CATEGORY" val="diagram"/>
  <p:tag name="KSO_WM_TEMPLATE_INDEX" val="20194925"/>
  <p:tag name="KSO_WM_UNIT_LAYERLEVEL" val="1"/>
  <p:tag name="KSO_WM_TAG_VERSION" val="1.0"/>
  <p:tag name="KSO_WM_BEAUTIFY_FLAG" val="#wm#"/>
  <p:tag name="KSO_WM_UNIT_USESOURCEFORMAT_APPLY" val="1"/>
</p:tagLst>
</file>

<file path=ppt/tags/tag122.xml><?xml version="1.0" encoding="utf-8"?>
<p:tagLst xmlns:p="http://schemas.openxmlformats.org/presentationml/2006/main">
  <p:tag name="PA" val="v5.2.7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i"/>
  <p:tag name="KSO_WM_UNIT_INDEX" val="23"/>
  <p:tag name="KSO_WM_UNIT_ID" val="diagram20194925_1*i*23"/>
  <p:tag name="KSO_WM_TEMPLATE_CATEGORY" val="diagram"/>
  <p:tag name="KSO_WM_TEMPLATE_INDEX" val="20194925"/>
  <p:tag name="KSO_WM_UNIT_LAYERLEVEL" val="1"/>
  <p:tag name="KSO_WM_TAG_VERSION" val="1.0"/>
  <p:tag name="KSO_WM_BEAUTIFY_FLAG" val="#wm#"/>
  <p:tag name="KSO_WM_UNIT_USESOURCEFORMAT_APPLY" val="1"/>
</p:tagLst>
</file>

<file path=ppt/tags/tag123.xml><?xml version="1.0" encoding="utf-8"?>
<p:tagLst xmlns:p="http://schemas.openxmlformats.org/presentationml/2006/main">
  <p:tag name="KSO_WM_SLIDE_ID" val="diagram20194925_1"/>
  <p:tag name="KSO_WM_TEMPLATE_SUBCATEGORY" val="0"/>
  <p:tag name="KSO_WM_SLIDE_ITEM_CNT" val="4"/>
  <p:tag name="KSO_WM_SLIDE_INDEX" val="1"/>
  <p:tag name="KSO_WM_DIAGRAM_GROUP_CODE" val="ε1-1"/>
  <p:tag name="KSO_WM_SLIDE_DIAGTYPE" val="ε"/>
  <p:tag name="KSO_WM_TAG_VERSION" val="1.0"/>
  <p:tag name="KSO_WM_BEAUTIFY_FLAG" val="#wm#"/>
  <p:tag name="KSO_WM_TEMPLATE_CATEGORY" val="diagram"/>
  <p:tag name="KSO_WM_TEMPLATE_INDEX" val="20194925"/>
  <p:tag name="KSO_WM_SLIDE_LAYOUT" val="a_ε"/>
  <p:tag name="KSO_WM_SLIDE_LAYOUT_CNT" val="1_1"/>
  <p:tag name="KSO_WM_SLIDE_TYPE" val="text"/>
  <p:tag name="KSO_WM_SLIDE_SUBTYPE" val="diag"/>
  <p:tag name="KSO_WM_SLIDE_SIZE" val="784.5*343.9"/>
  <p:tag name="KSO_WM_SLIDE_POSITION" val="102.35*144"/>
  <p:tag name="KSO_WM_SLIDE_MODEL_TYPE" val="numdgm"/>
  <p:tag name="KSO_WM_SLIDE_NumDiagram_DynamicNumAnim_Type" val="1"/>
  <p:tag name="KSO_WM_SLIDE_NumDiagram_DynamicNumAnim_Flag" val="1"/>
</p:tagLst>
</file>

<file path=ppt/tags/tag124.xml><?xml version="1.0" encoding="utf-8"?>
<p:tagLst xmlns:p="http://schemas.openxmlformats.org/presentationml/2006/main">
  <p:tag name="KSO_WM_BEAUTIFY_FLAG" val="#wm#"/>
  <p:tag name="KSO_WM_TEMPLATE_CATEGORY" val="diagram"/>
  <p:tag name="KSO_WM_TEMPLATE_INDEX" val="20194925"/>
</p:tagLst>
</file>

<file path=ppt/tags/tag125.xml><?xml version="1.0" encoding="utf-8"?>
<p:tagLst xmlns:p="http://schemas.openxmlformats.org/presentationml/2006/main">
  <p:tag name="KSO_WM_BEAUTIFY_FLAG" val="#wm#"/>
  <p:tag name="KSO_WM_TEMPLATE_CATEGORY" val="diagram"/>
  <p:tag name="KSO_WM_TEMPLATE_INDEX" val="20194925"/>
</p:tagLst>
</file>

<file path=ppt/tags/tag126.xml><?xml version="1.0" encoding="utf-8"?>
<p:tagLst xmlns:p="http://schemas.openxmlformats.org/presentationml/2006/main">
  <p:tag name="KSO_WM_BEAUTIFY_FLAG" val="#wm#"/>
  <p:tag name="KSO_WM_TEMPLATE_CATEGORY" val="diagram"/>
  <p:tag name="KSO_WM_TEMPLATE_INDEX" val="20194925"/>
</p:tagLst>
</file>

<file path=ppt/tags/tag127.xml><?xml version="1.0" encoding="utf-8"?>
<p:tagLst xmlns:p="http://schemas.openxmlformats.org/presentationml/2006/main">
  <p:tag name="KSO_WM_BEAUTIFY_FLAG" val="#wm#"/>
  <p:tag name="KSO_WM_TEMPLATE_CATEGORY" val="diagram"/>
  <p:tag name="KSO_WM_TEMPLATE_INDEX" val="20194925"/>
</p:tagLst>
</file>

<file path=ppt/tags/tag128.xml><?xml version="1.0" encoding="utf-8"?>
<p:tagLst xmlns:p="http://schemas.openxmlformats.org/presentationml/2006/main">
  <p:tag name="KSO_WM_BEAUTIFY_FLAG" val="#wm#"/>
  <p:tag name="KSO_WM_TEMPLATE_CATEGORY" val="diagram"/>
  <p:tag name="KSO_WM_TEMPLATE_INDEX" val="20194925"/>
</p:tagLst>
</file>

<file path=ppt/tags/tag129.xml><?xml version="1.0" encoding="utf-8"?>
<p:tagLst xmlns:p="http://schemas.openxmlformats.org/presentationml/2006/main">
  <p:tag name="KSO_WM_BEAUTIFY_FLAG" val="#wm#"/>
  <p:tag name="KSO_WM_TEMPLATE_CATEGORY" val="diagram"/>
  <p:tag name="KSO_WM_TEMPLATE_INDEX" val="20194925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BEAUTIFY_FLAG" val="#wm#"/>
  <p:tag name="KSO_WM_TEMPLATE_CATEGORY" val="diagram"/>
  <p:tag name="KSO_WM_TEMPLATE_INDEX" val="20194925"/>
</p:tagLst>
</file>

<file path=ppt/tags/tag131.xml><?xml version="1.0" encoding="utf-8"?>
<p:tagLst xmlns:p="http://schemas.openxmlformats.org/presentationml/2006/main">
  <p:tag name="KSO_WM_BEAUTIFY_FLAG" val="#wm#"/>
  <p:tag name="KSO_WM_TEMPLATE_CATEGORY" val="diagram"/>
  <p:tag name="KSO_WM_TEMPLATE_INDEX" val="20194925"/>
</p:tagLst>
</file>

<file path=ppt/tags/tag132.xml><?xml version="1.0" encoding="utf-8"?>
<p:tagLst xmlns:p="http://schemas.openxmlformats.org/presentationml/2006/main">
  <p:tag name="KSO_WM_BEAUTIFY_FLAG" val="#wm#"/>
  <p:tag name="KSO_WM_TEMPLATE_CATEGORY" val="diagram"/>
  <p:tag name="KSO_WM_TEMPLATE_INDEX" val="20194925"/>
</p:tagLst>
</file>

<file path=ppt/tags/tag133.xml><?xml version="1.0" encoding="utf-8"?>
<p:tagLst xmlns:p="http://schemas.openxmlformats.org/presentationml/2006/main">
  <p:tag name="KSO_WM_BEAUTIFY_FLAG" val="#wm#"/>
  <p:tag name="KSO_WM_TEMPLATE_CATEGORY" val="diagram"/>
  <p:tag name="KSO_WM_TEMPLATE_INDEX" val="20194925"/>
</p:tagLst>
</file>

<file path=ppt/tags/tag134.xml><?xml version="1.0" encoding="utf-8"?>
<p:tagLst xmlns:p="http://schemas.openxmlformats.org/presentationml/2006/main">
  <p:tag name="KSO_WM_BEAUTIFY_FLAG" val="#wm#"/>
  <p:tag name="KSO_WM_TEMPLATE_CATEGORY" val="diagram"/>
  <p:tag name="KSO_WM_TEMPLATE_INDEX" val="20194925"/>
</p:tagLst>
</file>

<file path=ppt/tags/tag135.xml><?xml version="1.0" encoding="utf-8"?>
<p:tagLst xmlns:p="http://schemas.openxmlformats.org/presentationml/2006/main">
  <p:tag name="KSO_WM_BEAUTIFY_FLAG" val="#wm#"/>
  <p:tag name="KSO_WM_TEMPLATE_CATEGORY" val="diagram"/>
  <p:tag name="KSO_WM_TEMPLATE_INDEX" val="20194925"/>
</p:tagLst>
</file>

<file path=ppt/tags/tag136.xml><?xml version="1.0" encoding="utf-8"?>
<p:tagLst xmlns:p="http://schemas.openxmlformats.org/presentationml/2006/main">
  <p:tag name="KSO_WM_BEAUTIFY_FLAG" val="#wm#"/>
  <p:tag name="KSO_WM_TEMPLATE_CATEGORY" val="diagram"/>
  <p:tag name="KSO_WM_TEMPLATE_INDEX" val="20194925"/>
</p:tagLst>
</file>

<file path=ppt/tags/tag137.xml><?xml version="1.0" encoding="utf-8"?>
<p:tagLst xmlns:p="http://schemas.openxmlformats.org/presentationml/2006/main">
  <p:tag name="KSO_WM_BEAUTIFY_FLAG" val="#wm#"/>
  <p:tag name="KSO_WM_TEMPLATE_CATEGORY" val="diagram"/>
  <p:tag name="KSO_WM_TEMPLATE_INDEX" val="20194925"/>
</p:tagLst>
</file>

<file path=ppt/tags/tag138.xml><?xml version="1.0" encoding="utf-8"?>
<p:tagLst xmlns:p="http://schemas.openxmlformats.org/presentationml/2006/main">
  <p:tag name="KSO_WM_BEAUTIFY_FLAG" val="#wm#"/>
  <p:tag name="KSO_WM_TEMPLATE_CATEGORY" val="diagram"/>
  <p:tag name="KSO_WM_TEMPLATE_INDEX" val="20194925"/>
</p:tagLst>
</file>

<file path=ppt/tags/tag139.xml><?xml version="1.0" encoding="utf-8"?>
<p:tagLst xmlns:p="http://schemas.openxmlformats.org/presentationml/2006/main">
  <p:tag name="KSO_WM_BEAUTIFY_FLAG" val="#wm#"/>
  <p:tag name="KSO_WM_TEMPLATE_CATEGORY" val="diagram"/>
  <p:tag name="KSO_WM_TEMPLATE_INDEX" val="20194925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BEAUTIFY_FLAG" val="#wm#"/>
  <p:tag name="KSO_WM_TEMPLATE_CATEGORY" val="diagram"/>
  <p:tag name="KSO_WM_TEMPLATE_INDEX" val="20194925"/>
</p:tagLst>
</file>

<file path=ppt/tags/tag141.xml><?xml version="1.0" encoding="utf-8"?>
<p:tagLst xmlns:p="http://schemas.openxmlformats.org/presentationml/2006/main">
  <p:tag name="KSO_WM_BEAUTIFY_FLAG" val="#wm#"/>
  <p:tag name="KSO_WM_TEMPLATE_CATEGORY" val="diagram"/>
  <p:tag name="KSO_WM_TEMPLATE_INDEX" val="20194925"/>
</p:tagLst>
</file>

<file path=ppt/tags/tag142.xml><?xml version="1.0" encoding="utf-8"?>
<p:tagLst xmlns:p="http://schemas.openxmlformats.org/presentationml/2006/main">
  <p:tag name="KSO_WM_BEAUTIFY_FLAG" val="#wm#"/>
  <p:tag name="KSO_WM_TEMPLATE_CATEGORY" val="diagram"/>
  <p:tag name="KSO_WM_TEMPLATE_INDEX" val="20194925"/>
</p:tagLst>
</file>

<file path=ppt/tags/tag143.xml><?xml version="1.0" encoding="utf-8"?>
<p:tagLst xmlns:p="http://schemas.openxmlformats.org/presentationml/2006/main">
  <p:tag name="KSO_WM_BEAUTIFY_FLAG" val="#wm#"/>
  <p:tag name="KSO_WM_TEMPLATE_CATEGORY" val="diagram"/>
  <p:tag name="KSO_WM_TEMPLATE_INDEX" val="20194925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TAG_VERSION" val="1.0"/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EMPLATE_CATEGORY" val="diagram"/>
  <p:tag name="KSO_WM_TEMPLATE_INDEX" val="20194925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TAG_VERSION" val="1.0"/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EMPLATE_CATEGORY" val="diagram"/>
  <p:tag name="KSO_WM_TEMPLATE_INDEX" val="20194925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TEMPLATE_SUBCATEGORY" val="0"/>
  <p:tag name="KSO_WM_TAG_VERSION" val="1.0"/>
  <p:tag name="KSO_WM_BEAUTIFY_FLAG" val="#wm#"/>
  <p:tag name="KSO_WM_TEMPLATE_CATEGORY" val="diagram"/>
  <p:tag name="KSO_WM_TEMPLATE_INDEX" val="20194925"/>
</p:tagLst>
</file>

<file path=ppt/tags/tag65.xml><?xml version="1.0" encoding="utf-8"?>
<p:tagLst xmlns:p="http://schemas.openxmlformats.org/presentationml/2006/main">
  <p:tag name="KSO_WM_UNIT_DIAGRAM_MAX_ITEM_COUNT" val="4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h_i"/>
  <p:tag name="KSO_WM_UNIT_INDEX" val="1_1_3"/>
  <p:tag name="KSO_WM_UNIT_ID" val="diagram20194925_1*ε_h_i*1_1_3"/>
  <p:tag name="KSO_WM_TEMPLATE_CATEGORY" val="diagram"/>
  <p:tag name="KSO_WM_TEMPLATE_INDEX" val="20194925"/>
  <p:tag name="KSO_WM_UNIT_LAYERLEVEL" val="1_1_1"/>
  <p:tag name="KSO_WM_TAG_VERSION" val="1.0"/>
  <p:tag name="KSO_WM_BEAUTIFY_FLAG" val="#wm#"/>
  <p:tag name="KSO_WM_UNIT_DIAGRAM_SUBTYPE" val="o"/>
  <p:tag name="KSO_WM_UNIT_LINE_FORE_SCHEMECOLOR_INDEX" val="5"/>
  <p:tag name="KSO_WM_UNIT_LINE_FILL_TYPE" val="2"/>
  <p:tag name="KSO_WM_UNIT_USESOURCEFORMAT_APPLY" val="1"/>
</p:tagLst>
</file>

<file path=ppt/tags/tag66.xml><?xml version="1.0" encoding="utf-8"?>
<p:tagLst xmlns:p="http://schemas.openxmlformats.org/presentationml/2006/main">
  <p:tag name="KSO_WM_UNIT_DIAGRAM_MAX_ITEM_COUNT" val="4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h_i"/>
  <p:tag name="KSO_WM_UNIT_INDEX" val="1_1_4"/>
  <p:tag name="KSO_WM_UNIT_ID" val="diagram20194925_1*ε_h_i*1_1_4"/>
  <p:tag name="KSO_WM_TEMPLATE_CATEGORY" val="diagram"/>
  <p:tag name="KSO_WM_TEMPLATE_INDEX" val="20194925"/>
  <p:tag name="KSO_WM_UNIT_LAYERLEVEL" val="1_1_1"/>
  <p:tag name="KSO_WM_TAG_VERSION" val="1.0"/>
  <p:tag name="KSO_WM_BEAUTIFY_FLAG" val="#wm#"/>
  <p:tag name="KSO_WM_UNIT_DIAGRAM_SUBTYPE" val="o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1"/>
</p:tagLst>
</file>

<file path=ppt/tags/tag67.xml><?xml version="1.0" encoding="utf-8"?>
<p:tagLst xmlns:p="http://schemas.openxmlformats.org/presentationml/2006/main">
  <p:tag name="KSO_WM_UNIT_DIAGRAM_MAX_ITEM_COUNT" val="4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h_i"/>
  <p:tag name="KSO_WM_UNIT_INDEX" val="1_4_3"/>
  <p:tag name="KSO_WM_UNIT_ID" val="diagram20194925_1*ε_h_i*1_4_3"/>
  <p:tag name="KSO_WM_TEMPLATE_CATEGORY" val="diagram"/>
  <p:tag name="KSO_WM_TEMPLATE_INDEX" val="20194925"/>
  <p:tag name="KSO_WM_UNIT_LAYERLEVEL" val="1_1_1"/>
  <p:tag name="KSO_WM_TAG_VERSION" val="1.0"/>
  <p:tag name="KSO_WM_BEAUTIFY_FLAG" val="#wm#"/>
  <p:tag name="KSO_WM_UNIT_DIAGRAM_SUBTYPE" val="o"/>
  <p:tag name="KSO_WM_UNIT_LINE_FORE_SCHEMECOLOR_INDEX" val="8"/>
  <p:tag name="KSO_WM_UNIT_LINE_FILL_TYPE" val="2"/>
  <p:tag name="KSO_WM_UNIT_TEXT_FILL_FORE_SCHEMECOLOR_INDEX" val="13"/>
  <p:tag name="KSO_WM_UNIT_TEXT_FILL_TYPE" val="1"/>
  <p:tag name="KSO_WM_UNIT_USESOURCEFORMAT_APPLY" val="1"/>
</p:tagLst>
</file>

<file path=ppt/tags/tag68.xml><?xml version="1.0" encoding="utf-8"?>
<p:tagLst xmlns:p="http://schemas.openxmlformats.org/presentationml/2006/main">
  <p:tag name="KSO_WM_UNIT_DIAGRAM_MAX_ITEM_COUNT" val="4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h_i"/>
  <p:tag name="KSO_WM_UNIT_INDEX" val="1_4_4"/>
  <p:tag name="KSO_WM_UNIT_ID" val="diagram20194925_1*ε_h_i*1_4_4"/>
  <p:tag name="KSO_WM_TEMPLATE_CATEGORY" val="diagram"/>
  <p:tag name="KSO_WM_TEMPLATE_INDEX" val="20194925"/>
  <p:tag name="KSO_WM_UNIT_LAYERLEVEL" val="1_1_1"/>
  <p:tag name="KSO_WM_TAG_VERSION" val="1.0"/>
  <p:tag name="KSO_WM_BEAUTIFY_FLAG" val="#wm#"/>
  <p:tag name="KSO_WM_UNIT_DIAGRAM_SUBTYPE" val="o"/>
  <p:tag name="KSO_WM_UNIT_FILL_FORE_SCHEMECOLOR_INDEX" val="8"/>
  <p:tag name="KSO_WM_UNIT_FILL_TYPE" val="1"/>
  <p:tag name="KSO_WM_UNIT_TEXT_FILL_FORE_SCHEMECOLOR_INDEX" val="13"/>
  <p:tag name="KSO_WM_UNIT_TEXT_FILL_TYPE" val="1"/>
  <p:tag name="KSO_WM_UNIT_USESOURCEFORMAT_APPLY" val="1"/>
</p:tagLst>
</file>

<file path=ppt/tags/tag69.xml><?xml version="1.0" encoding="utf-8"?>
<p:tagLst xmlns:p="http://schemas.openxmlformats.org/presentationml/2006/main">
  <p:tag name="KSO_WM_UNIT_DIAGRAM_MAX_ITEM_COUNT" val="4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h_i"/>
  <p:tag name="KSO_WM_UNIT_INDEX" val="1_2_1"/>
  <p:tag name="KSO_WM_UNIT_ID" val="diagram20194925_1*ε_h_i*1_2_1"/>
  <p:tag name="KSO_WM_TEMPLATE_CATEGORY" val="diagram"/>
  <p:tag name="KSO_WM_TEMPLATE_INDEX" val="20194925"/>
  <p:tag name="KSO_WM_UNIT_LAYERLEVEL" val="1_1_1"/>
  <p:tag name="KSO_WM_TAG_VERSION" val="1.0"/>
  <p:tag name="KSO_WM_BEAUTIFY_FLAG" val="#wm#"/>
  <p:tag name="KSO_WM_UNIT_DIAGRAM_SUBTYPE" val="o"/>
  <p:tag name="KSO_WM_UNIT_LINE_FORE_SCHEMECOLOR_INDEX" val="14"/>
  <p:tag name="KSO_WM_UNIT_LINE_FILL_TYPE" val="2"/>
  <p:tag name="KSO_WM_UNIT_TEXT_FILL_FORE_SCHEMECOLOR_INDEX" val="13"/>
  <p:tag name="KSO_WM_UNIT_TEXT_FILL_TYPE" val="1"/>
  <p:tag name="KSO_WM_UNIT_USESOURCEFORMAT_APPLY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DIAGRAM_MAX_ITEM_COUNT" val="4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h_i"/>
  <p:tag name="KSO_WM_UNIT_INDEX" val="1_3_1"/>
  <p:tag name="KSO_WM_UNIT_ID" val="diagram20194925_1*ε_h_i*1_3_1"/>
  <p:tag name="KSO_WM_TEMPLATE_CATEGORY" val="diagram"/>
  <p:tag name="KSO_WM_TEMPLATE_INDEX" val="20194925"/>
  <p:tag name="KSO_WM_UNIT_LAYERLEVEL" val="1_1_1"/>
  <p:tag name="KSO_WM_TAG_VERSION" val="1.0"/>
  <p:tag name="KSO_WM_BEAUTIFY_FLAG" val="#wm#"/>
  <p:tag name="KSO_WM_UNIT_DIAGRAM_SUBTYPE" val="o"/>
  <p:tag name="KSO_WM_UNIT_LINE_FORE_SCHEMECOLOR_INDEX" val="14"/>
  <p:tag name="KSO_WM_UNIT_LINE_FILL_TYPE" val="2"/>
  <p:tag name="KSO_WM_UNIT_TEXT_FILL_FORE_SCHEMECOLOR_INDEX" val="13"/>
  <p:tag name="KSO_WM_UNIT_TEXT_FILL_TYPE" val="1"/>
  <p:tag name="KSO_WM_UNIT_USESOURCEFORMAT_APPLY" val="1"/>
</p:tagLst>
</file>

<file path=ppt/tags/tag71.xml><?xml version="1.0" encoding="utf-8"?>
<p:tagLst xmlns:p="http://schemas.openxmlformats.org/presentationml/2006/main">
  <p:tag name="KSO_WM_UNIT_DIAGRAM_MAX_ITEM_COUNT" val="4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h_i"/>
  <p:tag name="KSO_WM_UNIT_INDEX" val="1_4_1"/>
  <p:tag name="KSO_WM_UNIT_ID" val="diagram20194925_1*ε_h_i*1_4_1"/>
  <p:tag name="KSO_WM_TEMPLATE_CATEGORY" val="diagram"/>
  <p:tag name="KSO_WM_TEMPLATE_INDEX" val="20194925"/>
  <p:tag name="KSO_WM_UNIT_LAYERLEVEL" val="1_1_1"/>
  <p:tag name="KSO_WM_TAG_VERSION" val="1.0"/>
  <p:tag name="KSO_WM_BEAUTIFY_FLAG" val="#wm#"/>
  <p:tag name="KSO_WM_UNIT_DIAGRAM_SUBTYPE" val="o"/>
  <p:tag name="KSO_WM_UNIT_LINE_FORE_SCHEMECOLOR_INDEX" val="14"/>
  <p:tag name="KSO_WM_UNIT_LINE_FILL_TYPE" val="2"/>
  <p:tag name="KSO_WM_UNIT_TEXT_FILL_FORE_SCHEMECOLOR_INDEX" val="13"/>
  <p:tag name="KSO_WM_UNIT_TEXT_FILL_TYPE" val="1"/>
  <p:tag name="KSO_WM_UNIT_USESOURCEFORMAT_APPLY" val="1"/>
</p:tagLst>
</file>

<file path=ppt/tags/tag72.xml><?xml version="1.0" encoding="utf-8"?>
<p:tagLst xmlns:p="http://schemas.openxmlformats.org/presentationml/2006/main">
  <p:tag name="KSO_WM_UNIT_DIAGRAM_MAX_ITEM_COUNT" val="4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h_i"/>
  <p:tag name="KSO_WM_UNIT_INDEX" val="1_1_1"/>
  <p:tag name="KSO_WM_UNIT_ID" val="diagram20194925_1*ε_h_i*1_1_1"/>
  <p:tag name="KSO_WM_TEMPLATE_CATEGORY" val="diagram"/>
  <p:tag name="KSO_WM_TEMPLATE_INDEX" val="20194925"/>
  <p:tag name="KSO_WM_UNIT_LAYERLEVEL" val="1_1_1"/>
  <p:tag name="KSO_WM_TAG_VERSION" val="1.0"/>
  <p:tag name="KSO_WM_BEAUTIFY_FLAG" val="#wm#"/>
  <p:tag name="KSO_WM_UNIT_DIAGRAM_SUBTYPE" val="o"/>
  <p:tag name="KSO_WM_UNIT_LINE_FORE_SCHEMECOLOR_INDEX" val="14"/>
  <p:tag name="KSO_WM_UNIT_LINE_FILL_TYPE" val="2"/>
  <p:tag name="KSO_WM_UNIT_TEXT_FILL_FORE_SCHEMECOLOR_INDEX" val="13"/>
  <p:tag name="KSO_WM_UNIT_TEXT_FILL_TYPE" val="1"/>
  <p:tag name="KSO_WM_UNIT_USESOURCEFORMAT_APPLY" val="1"/>
</p:tagLst>
</file>

<file path=ppt/tags/tag73.xml><?xml version="1.0" encoding="utf-8"?>
<p:tagLst xmlns:p="http://schemas.openxmlformats.org/presentationml/2006/main">
  <p:tag name="KSO_WM_UNIT_DIAGRAM_MAX_ITEM_COUNT" val="4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h_i"/>
  <p:tag name="KSO_WM_UNIT_INDEX" val="1_1_5"/>
  <p:tag name="KSO_WM_UNIT_ID" val="diagram20194925_1*ε_h_i*1_1_5"/>
  <p:tag name="KSO_WM_TEMPLATE_CATEGORY" val="diagram"/>
  <p:tag name="KSO_WM_TEMPLATE_INDEX" val="20194925"/>
  <p:tag name="KSO_WM_UNIT_LAYERLEVEL" val="1_1_1"/>
  <p:tag name="KSO_WM_TAG_VERSION" val="1.0"/>
  <p:tag name="KSO_WM_BEAUTIFY_FLAG" val="#wm#"/>
  <p:tag name="KSO_WM_UNIT_DIAGRAM_SUBTYPE" val="o"/>
  <p:tag name="KSO_WM_UNIT_TEXT_FILL_FORE_SCHEMECOLOR_INDEX" val="14"/>
  <p:tag name="KSO_WM_UNIT_TEXT_FILL_TYPE" val="1"/>
  <p:tag name="KSO_WM_UNIT_USESOURCEFORMAT_APPLY" val="1"/>
</p:tagLst>
</file>

<file path=ppt/tags/tag74.xml><?xml version="1.0" encoding="utf-8"?>
<p:tagLst xmlns:p="http://schemas.openxmlformats.org/presentationml/2006/main">
  <p:tag name="KSO_WM_UNIT_DIAGRAM_MAX_ITEM_COUNT" val="4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h_i"/>
  <p:tag name="KSO_WM_UNIT_INDEX" val="1_2_5"/>
  <p:tag name="KSO_WM_UNIT_ID" val="diagram20194925_1*ε_h_i*1_2_5"/>
  <p:tag name="KSO_WM_TEMPLATE_CATEGORY" val="diagram"/>
  <p:tag name="KSO_WM_TEMPLATE_INDEX" val="20194925"/>
  <p:tag name="KSO_WM_UNIT_LAYERLEVEL" val="1_1_1"/>
  <p:tag name="KSO_WM_TAG_VERSION" val="1.0"/>
  <p:tag name="KSO_WM_BEAUTIFY_FLAG" val="#wm#"/>
  <p:tag name="KSO_WM_UNIT_DIAGRAM_SUBTYPE" val="o"/>
  <p:tag name="KSO_WM_UNIT_TEXT_FILL_FORE_SCHEMECOLOR_INDEX" val="14"/>
  <p:tag name="KSO_WM_UNIT_TEXT_FILL_TYPE" val="1"/>
  <p:tag name="KSO_WM_UNIT_USESOURCEFORMAT_APPLY" val="1"/>
</p:tagLst>
</file>

<file path=ppt/tags/tag75.xml><?xml version="1.0" encoding="utf-8"?>
<p:tagLst xmlns:p="http://schemas.openxmlformats.org/presentationml/2006/main">
  <p:tag name="KSO_WM_UNIT_DIAGRAM_MAX_ITEM_COUNT" val="4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h_i"/>
  <p:tag name="KSO_WM_UNIT_INDEX" val="1_3_5"/>
  <p:tag name="KSO_WM_UNIT_ID" val="diagram20194925_1*ε_h_i*1_3_5"/>
  <p:tag name="KSO_WM_TEMPLATE_CATEGORY" val="diagram"/>
  <p:tag name="KSO_WM_TEMPLATE_INDEX" val="20194925"/>
  <p:tag name="KSO_WM_UNIT_LAYERLEVEL" val="1_1_1"/>
  <p:tag name="KSO_WM_TAG_VERSION" val="1.0"/>
  <p:tag name="KSO_WM_BEAUTIFY_FLAG" val="#wm#"/>
  <p:tag name="KSO_WM_UNIT_DIAGRAM_SUBTYPE" val="o"/>
  <p:tag name="KSO_WM_UNIT_TEXT_FILL_FORE_SCHEMECOLOR_INDEX" val="14"/>
  <p:tag name="KSO_WM_UNIT_TEXT_FILL_TYPE" val="1"/>
  <p:tag name="KSO_WM_UNIT_USESOURCEFORMAT_APPLY" val="1"/>
</p:tagLst>
</file>

<file path=ppt/tags/tag76.xml><?xml version="1.0" encoding="utf-8"?>
<p:tagLst xmlns:p="http://schemas.openxmlformats.org/presentationml/2006/main">
  <p:tag name="KSO_WM_UNIT_DIAGRAM_MAX_ITEM_COUNT" val="4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h_i"/>
  <p:tag name="KSO_WM_UNIT_INDEX" val="1_4_5"/>
  <p:tag name="KSO_WM_UNIT_ID" val="diagram20194925_1*ε_h_i*1_4_5"/>
  <p:tag name="KSO_WM_TEMPLATE_CATEGORY" val="diagram"/>
  <p:tag name="KSO_WM_TEMPLATE_INDEX" val="20194925"/>
  <p:tag name="KSO_WM_UNIT_LAYERLEVEL" val="1_1_1"/>
  <p:tag name="KSO_WM_TAG_VERSION" val="1.0"/>
  <p:tag name="KSO_WM_BEAUTIFY_FLAG" val="#wm#"/>
  <p:tag name="KSO_WM_UNIT_DIAGRAM_SUBTYPE" val="o"/>
  <p:tag name="KSO_WM_UNIT_TEXT_FILL_FORE_SCHEMECOLOR_INDEX" val="14"/>
  <p:tag name="KSO_WM_UNIT_TEXT_FILL_TYPE" val="1"/>
  <p:tag name="KSO_WM_UNIT_USESOURCEFORMAT_APPLY" val="1"/>
</p:tagLst>
</file>

<file path=ppt/tags/tag77.xml><?xml version="1.0" encoding="utf-8"?>
<p:tagLst xmlns:p="http://schemas.openxmlformats.org/presentationml/2006/main">
  <p:tag name="KSO_WM_UNIT_DIAGRAM_MAX_ITEM_COUNT" val="4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h_i"/>
  <p:tag name="KSO_WM_UNIT_INDEX" val="1_1_2"/>
  <p:tag name="KSO_WM_UNIT_ID" val="diagram20194925_1*ε_h_i*1_1_2"/>
  <p:tag name="KSO_WM_TEMPLATE_CATEGORY" val="diagram"/>
  <p:tag name="KSO_WM_TEMPLATE_INDEX" val="20194925"/>
  <p:tag name="KSO_WM_UNIT_LAYERLEVEL" val="1_1_1"/>
  <p:tag name="KSO_WM_TAG_VERSION" val="1.0"/>
  <p:tag name="KSO_WM_BEAUTIFY_FLAG" val="#wm#"/>
  <p:tag name="KSO_WM_UNIT_DIAGRAM_SUBTYPE" val="o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78.xml><?xml version="1.0" encoding="utf-8"?>
<p:tagLst xmlns:p="http://schemas.openxmlformats.org/presentationml/2006/main">
  <p:tag name="KSO_WM_UNIT_DIAGRAM_MAX_ITEM_COUNT" val="4"/>
  <p:tag name="KSO_WM_UNIT_NOCLEAR" val="0"/>
  <p:tag name="KSO_WM_UNIT_VALUE" val="1"/>
  <p:tag name="KSO_WM_UNIT_HIGHLIGHT" val="0"/>
  <p:tag name="KSO_WM_UNIT_COMPATIBLE" val="0"/>
  <p:tag name="KSO_WM_UNIT_DIAGRAM_ISNUMVISUAL" val="1"/>
  <p:tag name="KSO_WM_UNIT_DIAGRAM_ISREFERUNIT" val="0"/>
  <p:tag name="KSO_WM_DIAGRAM_GROUP_CODE" val="ε1-1"/>
  <p:tag name="KSO_WM_UNIT_TYPE" val="ε_h_h_f"/>
  <p:tag name="KSO_WM_UNIT_INDEX" val="1_3_1_1"/>
  <p:tag name="KSO_WM_UNIT_ID" val="diagram20194925_1*ε_h_h_f*1_3_1_1"/>
  <p:tag name="KSO_WM_TEMPLATE_CATEGORY" val="diagram"/>
  <p:tag name="KSO_WM_TEMPLATE_INDEX" val="20194925"/>
  <p:tag name="KSO_WM_UNIT_LAYERLEVEL" val="1_1_1_1"/>
  <p:tag name="KSO_WM_TAG_VERSION" val="1.0"/>
  <p:tag name="KSO_WM_BEAUTIFY_FLAG" val="#wm#"/>
  <p:tag name="KSO_WM_UNIT_DIAGRAM_NUMVISUAL_CHANGE_MODES" val="32"/>
  <p:tag name="KSO_WM_UNIT_PRESET_TEXT" val="30%"/>
  <p:tag name="KSO_WM_UNIT_DIAGRAM_NUM_VALUE" val="30"/>
  <p:tag name="KSO_WM_UNIT_DIAGRAM_NUMVISUAL_BIND_NUMID" val="3dc055e8-3bd4-4639-b6c7-71d260b096d0"/>
  <p:tag name="KSO_WM_UNIT_DIAGRAM_SUBTYPE" val="o"/>
  <p:tag name="KSO_WM_UNIT_TEXT_FILL_FORE_SCHEMECOLOR_INDEX" val="14"/>
  <p:tag name="KSO_WM_UNIT_TEXT_FILL_TYPE" val="1"/>
  <p:tag name="KSO_WM_UNIT_USESOURCEFORMAT_APPLY" val="1"/>
</p:tagLst>
</file>

<file path=ppt/tags/tag79.xml><?xml version="1.0" encoding="utf-8"?>
<p:tagLst xmlns:p="http://schemas.openxmlformats.org/presentationml/2006/main">
  <p:tag name="KSO_WM_UNIT_DIAGRAM_MAX_ITEM_COUNT" val="4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h_i"/>
  <p:tag name="KSO_WM_UNIT_INDEX" val="1_4_2"/>
  <p:tag name="KSO_WM_UNIT_ID" val="diagram20194925_1*ε_h_i*1_4_2"/>
  <p:tag name="KSO_WM_TEMPLATE_CATEGORY" val="diagram"/>
  <p:tag name="KSO_WM_TEMPLATE_INDEX" val="20194925"/>
  <p:tag name="KSO_WM_UNIT_LAYERLEVEL" val="1_1_1"/>
  <p:tag name="KSO_WM_TAG_VERSION" val="1.0"/>
  <p:tag name="KSO_WM_BEAUTIFY_FLAG" val="#wm#"/>
  <p:tag name="KSO_WM_UNIT_DIAGRAM_SUBTYPE" val="o"/>
  <p:tag name="KSO_WM_UNIT_FILL_FORE_SCHEMECOLOR_INDEX" val="8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ISCONTENTSTITLE" val="0"/>
  <p:tag name="KSO_WM_UNIT_PRESET_TEXT" val="第四季度业务市场份额占比有显著提高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a"/>
  <p:tag name="KSO_WM_UNIT_INDEX" val="1"/>
  <p:tag name="KSO_WM_UNIT_ID" val="diagram20194925_1*a*1"/>
  <p:tag name="KSO_WM_TEMPLATE_CATEGORY" val="diagram"/>
  <p:tag name="KSO_WM_TEMPLATE_INDEX" val="20194925"/>
  <p:tag name="KSO_WM_UNIT_LAYERLEVEL" val="1"/>
  <p:tag name="KSO_WM_TAG_VERSION" val="1.0"/>
  <p:tag name="KSO_WM_BEAUTIFY_FLAG" val="#wm#"/>
  <p:tag name="KSO_WM_UNIT_NOCLEAR" val="0"/>
  <p:tag name="KSO_WM_UNIT_DIAGRAM_MAX_ITEM_COUNT" val="4"/>
  <p:tag name="KSO_WM_UNIT_USESOURCEFORMAT_APPLY" val="1"/>
  <p:tag name="KSO_WM_UNIT_DIAGRAM_SUBTYPE" val="o"/>
  <p:tag name="KSO_WM_UNIT_TEXT_FILL_FORE_SCHEMECOLOR_INDEX" val="13"/>
  <p:tag name="KSO_WM_UNIT_TEXT_FILL_TYPE" val="1"/>
</p:tagLst>
</file>

<file path=ppt/tags/tag81.xml><?xml version="1.0" encoding="utf-8"?>
<p:tagLst xmlns:p="http://schemas.openxmlformats.org/presentationml/2006/main">
  <p:tag name="PA" val="v5.2.7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i"/>
  <p:tag name="KSO_WM_UNIT_INDEX" val="1"/>
  <p:tag name="KSO_WM_UNIT_ID" val="diagram20194925_1*i*1"/>
  <p:tag name="KSO_WM_TEMPLATE_CATEGORY" val="diagram"/>
  <p:tag name="KSO_WM_TEMPLATE_INDEX" val="20194925"/>
  <p:tag name="KSO_WM_UNIT_LAYERLEVEL" val="1"/>
  <p:tag name="KSO_WM_TAG_VERSION" val="1.0"/>
  <p:tag name="KSO_WM_BEAUTIFY_FLAG" val="#wm#"/>
  <p:tag name="KSO_WM_UNIT_USESOURCEFORMAT_APPLY" val="1"/>
</p:tagLst>
</file>

<file path=ppt/tags/tag82.xml><?xml version="1.0" encoding="utf-8"?>
<p:tagLst xmlns:p="http://schemas.openxmlformats.org/presentationml/2006/main">
  <p:tag name="PA" val="v5.2.7"/>
</p:tagLst>
</file>

<file path=ppt/tags/tag83.xml><?xml version="1.0" encoding="utf-8"?>
<p:tagLst xmlns:p="http://schemas.openxmlformats.org/presentationml/2006/main">
  <p:tag name="KSO_WM_UNIT_DIAGRAM_MAX_ITEM_COUNT" val="4"/>
  <p:tag name="KSO_WM_UNIT_HIGHLIGHT" val="0"/>
  <p:tag name="KSO_WM_UNIT_COMPATIBLE" val="0"/>
  <p:tag name="KSO_WM_UNIT_DIAGRAM_ISNUMVISUAL" val="1"/>
  <p:tag name="KSO_WM_UNIT_DIAGRAM_ISREFERUNIT" val="0"/>
  <p:tag name="KSO_WM_DIAGRAM_GROUP_CODE" val="ε1-1"/>
  <p:tag name="KSO_WM_UNIT_TYPE" val="ε_h_h_i"/>
  <p:tag name="KSO_WM_UNIT_INDEX" val="1_4_2_1"/>
  <p:tag name="KSO_WM_UNIT_ID" val="diagram20194925_1*ε_h_h_i*1_4_2_1"/>
  <p:tag name="KSO_WM_TEMPLATE_CATEGORY" val="diagram"/>
  <p:tag name="KSO_WM_TEMPLATE_INDEX" val="20194925"/>
  <p:tag name="KSO_WM_UNIT_LAYERLEVEL" val="1_1_1_1"/>
  <p:tag name="KSO_WM_TAG_VERSION" val="1.0"/>
  <p:tag name="KSO_WM_BEAUTIFY_FLAG" val="#wm#"/>
  <p:tag name="KSO_WM_UNIT_DIAGRAM_NUMVISUAL_CHANGE_MODES" val="16"/>
  <p:tag name="KSO_WM_UNIT_DIAGRAM_NUM_VALUE" val="40"/>
  <p:tag name="KSO_WM_UNIT_DIAGRAM_NUMVISUAL_BIND_NUMID" val="b0d48883-9caf-4ee3-a2b7-946364db88c2"/>
  <p:tag name="KSO_WM_UNIT_DIAGRAM_SUBTYPE" val="o"/>
  <p:tag name="PA" val="v5.2.7"/>
  <p:tag name="KSO_WM_UNIT_LINE_FORE_SCHEMECOLOR_INDEX" val="8"/>
  <p:tag name="KSO_WM_UNIT_LINE_FILL_TYPE" val="2"/>
  <p:tag name="KSO_WM_UNIT_TEXT_FILL_FORE_SCHEMECOLOR_INDEX" val="13"/>
  <p:tag name="KSO_WM_UNIT_TEXT_FILL_TYPE" val="1"/>
  <p:tag name="KSO_WM_UNIT_USESOURCEFORMAT_APPLY" val="1"/>
</p:tagLst>
</file>

<file path=ppt/tags/tag84.xml><?xml version="1.0" encoding="utf-8"?>
<p:tagLst xmlns:p="http://schemas.openxmlformats.org/presentationml/2006/main">
  <p:tag name="PA" val="v5.2.7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i"/>
  <p:tag name="KSO_WM_UNIT_INDEX" val="2"/>
  <p:tag name="KSO_WM_UNIT_ID" val="diagram20194925_1*i*2"/>
  <p:tag name="KSO_WM_TEMPLATE_CATEGORY" val="diagram"/>
  <p:tag name="KSO_WM_TEMPLATE_INDEX" val="20194925"/>
  <p:tag name="KSO_WM_UNIT_LAYERLEVEL" val="1"/>
  <p:tag name="KSO_WM_TAG_VERSION" val="1.0"/>
  <p:tag name="KSO_WM_BEAUTIFY_FLAG" val="#wm#"/>
  <p:tag name="KSO_WM_UNIT_USESOURCEFORMAT_APPLY" val="1"/>
</p:tagLst>
</file>

<file path=ppt/tags/tag85.xml><?xml version="1.0" encoding="utf-8"?>
<p:tagLst xmlns:p="http://schemas.openxmlformats.org/presentationml/2006/main">
  <p:tag name="PA" val="v5.2.7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i"/>
  <p:tag name="KSO_WM_UNIT_INDEX" val="3"/>
  <p:tag name="KSO_WM_UNIT_ID" val="diagram20194925_1*i*3"/>
  <p:tag name="KSO_WM_TEMPLATE_CATEGORY" val="diagram"/>
  <p:tag name="KSO_WM_TEMPLATE_INDEX" val="20194925"/>
  <p:tag name="KSO_WM_UNIT_LAYERLEVEL" val="1"/>
  <p:tag name="KSO_WM_TAG_VERSION" val="1.0"/>
  <p:tag name="KSO_WM_BEAUTIFY_FLAG" val="#wm#"/>
  <p:tag name="KSO_WM_UNIT_USESOURCEFORMAT_APPLY" val="1"/>
</p:tagLst>
</file>

<file path=ppt/tags/tag86.xml><?xml version="1.0" encoding="utf-8"?>
<p:tagLst xmlns:p="http://schemas.openxmlformats.org/presentationml/2006/main">
  <p:tag name="PA" val="v5.2.7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i"/>
  <p:tag name="KSO_WM_UNIT_INDEX" val="4"/>
  <p:tag name="KSO_WM_UNIT_ID" val="diagram20194925_1*i*4"/>
  <p:tag name="KSO_WM_TEMPLATE_CATEGORY" val="diagram"/>
  <p:tag name="KSO_WM_TEMPLATE_INDEX" val="20194925"/>
  <p:tag name="KSO_WM_UNIT_LAYERLEVEL" val="1"/>
  <p:tag name="KSO_WM_TAG_VERSION" val="1.0"/>
  <p:tag name="KSO_WM_BEAUTIFY_FLAG" val="#wm#"/>
  <p:tag name="KSO_WM_UNIT_USESOURCEFORMAT_APPLY" val="1"/>
</p:tagLst>
</file>

<file path=ppt/tags/tag87.xml><?xml version="1.0" encoding="utf-8"?>
<p:tagLst xmlns:p="http://schemas.openxmlformats.org/presentationml/2006/main">
  <p:tag name="PA" val="v5.2.7"/>
</p:tagLst>
</file>

<file path=ppt/tags/tag88.xml><?xml version="1.0" encoding="utf-8"?>
<p:tagLst xmlns:p="http://schemas.openxmlformats.org/presentationml/2006/main">
  <p:tag name="KSO_WM_UNIT_DIAGRAM_MAX_ITEM_COUNT" val="4"/>
  <p:tag name="KSO_WM_UNIT_HIGHLIGHT" val="0"/>
  <p:tag name="KSO_WM_UNIT_COMPATIBLE" val="0"/>
  <p:tag name="KSO_WM_UNIT_DIAGRAM_ISNUMVISUAL" val="1"/>
  <p:tag name="KSO_WM_UNIT_DIAGRAM_ISREFERUNIT" val="0"/>
  <p:tag name="KSO_WM_DIAGRAM_GROUP_CODE" val="ε1-1"/>
  <p:tag name="KSO_WM_UNIT_TYPE" val="ε_h_h_i"/>
  <p:tag name="KSO_WM_UNIT_INDEX" val="1_3_2_1"/>
  <p:tag name="KSO_WM_UNIT_ID" val="diagram20194925_1*ε_h_h_i*1_3_2_1"/>
  <p:tag name="KSO_WM_TEMPLATE_CATEGORY" val="diagram"/>
  <p:tag name="KSO_WM_TEMPLATE_INDEX" val="20194925"/>
  <p:tag name="KSO_WM_UNIT_LAYERLEVEL" val="1_1_1_1"/>
  <p:tag name="KSO_WM_TAG_VERSION" val="1.0"/>
  <p:tag name="KSO_WM_BEAUTIFY_FLAG" val="#wm#"/>
  <p:tag name="KSO_WM_UNIT_DIAGRAM_NUMVISUAL_CHANGE_MODES" val="16"/>
  <p:tag name="KSO_WM_UNIT_DIAGRAM_NUM_VALUE" val="30"/>
  <p:tag name="KSO_WM_UNIT_DIAGRAM_NUMVISUAL_BIND_NUMID" val="3dc055e8-3bd4-4639-b6c7-71d260b096d0"/>
  <p:tag name="KSO_WM_UNIT_DIAGRAM_SUBTYPE" val="o"/>
  <p:tag name="PA" val="v5.2.7"/>
  <p:tag name="KSO_WM_UNIT_LINE_FORE_SCHEMECOLOR_INDEX" val="7"/>
  <p:tag name="KSO_WM_UNIT_LINE_FILL_TYPE" val="2"/>
  <p:tag name="KSO_WM_UNIT_TEXT_FILL_FORE_SCHEMECOLOR_INDEX" val="13"/>
  <p:tag name="KSO_WM_UNIT_TEXT_FILL_TYPE" val="1"/>
  <p:tag name="KSO_WM_UNIT_USESOURCEFORMAT_APPLY" val="1"/>
</p:tagLst>
</file>

<file path=ppt/tags/tag89.xml><?xml version="1.0" encoding="utf-8"?>
<p:tagLst xmlns:p="http://schemas.openxmlformats.org/presentationml/2006/main">
  <p:tag name="PA" val="v5.2.7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i"/>
  <p:tag name="KSO_WM_UNIT_INDEX" val="5"/>
  <p:tag name="KSO_WM_UNIT_ID" val="diagram20194925_1*i*5"/>
  <p:tag name="KSO_WM_TEMPLATE_CATEGORY" val="diagram"/>
  <p:tag name="KSO_WM_TEMPLATE_INDEX" val="20194925"/>
  <p:tag name="KSO_WM_UNIT_LAYERLEVEL" val="1"/>
  <p:tag name="KSO_WM_TAG_VERSION" val="1.0"/>
  <p:tag name="KSO_WM_BEAUTIFY_FLAG" val="#wm#"/>
  <p:tag name="KSO_WM_UNIT_USESOURCEFORMAT_APPLY" val="1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PA" val="v5.2.7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i"/>
  <p:tag name="KSO_WM_UNIT_INDEX" val="6"/>
  <p:tag name="KSO_WM_UNIT_ID" val="diagram20194925_1*i*6"/>
  <p:tag name="KSO_WM_TEMPLATE_CATEGORY" val="diagram"/>
  <p:tag name="KSO_WM_TEMPLATE_INDEX" val="20194925"/>
  <p:tag name="KSO_WM_UNIT_LAYERLEVEL" val="1"/>
  <p:tag name="KSO_WM_TAG_VERSION" val="1.0"/>
  <p:tag name="KSO_WM_BEAUTIFY_FLAG" val="#wm#"/>
  <p:tag name="KSO_WM_UNIT_USESOURCEFORMAT_APPLY" val="1"/>
</p:tagLst>
</file>

<file path=ppt/tags/tag91.xml><?xml version="1.0" encoding="utf-8"?>
<p:tagLst xmlns:p="http://schemas.openxmlformats.org/presentationml/2006/main">
  <p:tag name="PA" val="v5.2.7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i"/>
  <p:tag name="KSO_WM_UNIT_INDEX" val="7"/>
  <p:tag name="KSO_WM_UNIT_ID" val="diagram20194925_1*i*7"/>
  <p:tag name="KSO_WM_TEMPLATE_CATEGORY" val="diagram"/>
  <p:tag name="KSO_WM_TEMPLATE_INDEX" val="20194925"/>
  <p:tag name="KSO_WM_UNIT_LAYERLEVEL" val="1"/>
  <p:tag name="KSO_WM_TAG_VERSION" val="1.0"/>
  <p:tag name="KSO_WM_BEAUTIFY_FLAG" val="#wm#"/>
  <p:tag name="KSO_WM_UNIT_USESOURCEFORMAT_APPLY" val="1"/>
</p:tagLst>
</file>

<file path=ppt/tags/tag92.xml><?xml version="1.0" encoding="utf-8"?>
<p:tagLst xmlns:p="http://schemas.openxmlformats.org/presentationml/2006/main">
  <p:tag name="PA" val="v5.2.7"/>
</p:tagLst>
</file>

<file path=ppt/tags/tag93.xml><?xml version="1.0" encoding="utf-8"?>
<p:tagLst xmlns:p="http://schemas.openxmlformats.org/presentationml/2006/main">
  <p:tag name="KSO_WM_UNIT_DIAGRAM_MAX_ITEM_COUNT" val="4"/>
  <p:tag name="KSO_WM_UNIT_HIGHLIGHT" val="0"/>
  <p:tag name="KSO_WM_UNIT_COMPATIBLE" val="0"/>
  <p:tag name="KSO_WM_UNIT_DIAGRAM_ISNUMVISUAL" val="1"/>
  <p:tag name="KSO_WM_UNIT_DIAGRAM_ISREFERUNIT" val="0"/>
  <p:tag name="KSO_WM_DIAGRAM_GROUP_CODE" val="ε1-1"/>
  <p:tag name="KSO_WM_UNIT_TYPE" val="ε_h_h_i"/>
  <p:tag name="KSO_WM_UNIT_INDEX" val="1_2_2_1"/>
  <p:tag name="KSO_WM_UNIT_ID" val="diagram20194925_1*ε_h_h_i*1_2_2_1"/>
  <p:tag name="KSO_WM_TEMPLATE_CATEGORY" val="diagram"/>
  <p:tag name="KSO_WM_TEMPLATE_INDEX" val="20194925"/>
  <p:tag name="KSO_WM_UNIT_LAYERLEVEL" val="1_1_1_1"/>
  <p:tag name="KSO_WM_TAG_VERSION" val="1.0"/>
  <p:tag name="KSO_WM_BEAUTIFY_FLAG" val="#wm#"/>
  <p:tag name="KSO_WM_UNIT_DIAGRAM_NUMVISUAL_CHANGE_MODES" val="16"/>
  <p:tag name="KSO_WM_UNIT_DIAGRAM_NUM_VALUE" val="20"/>
  <p:tag name="KSO_WM_UNIT_DIAGRAM_NUMVISUAL_BIND_NUMID" val="f9808e45-0ea5-489a-8c59-5615e5e6118e"/>
  <p:tag name="KSO_WM_UNIT_DIAGRAM_SUBTYPE" val="o"/>
  <p:tag name="PA" val="v5.2.7"/>
  <p:tag name="KSO_WM_UNIT_LINE_FORE_SCHEMECOLOR_INDEX" val="6"/>
  <p:tag name="KSO_WM_UNIT_LINE_FILL_TYPE" val="2"/>
  <p:tag name="KSO_WM_UNIT_TEXT_FILL_FORE_SCHEMECOLOR_INDEX" val="13"/>
  <p:tag name="KSO_WM_UNIT_TEXT_FILL_TYPE" val="1"/>
  <p:tag name="KSO_WM_UNIT_USESOURCEFORMAT_APPLY" val="1"/>
</p:tagLst>
</file>

<file path=ppt/tags/tag94.xml><?xml version="1.0" encoding="utf-8"?>
<p:tagLst xmlns:p="http://schemas.openxmlformats.org/presentationml/2006/main">
  <p:tag name="PA" val="v5.2.7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i"/>
  <p:tag name="KSO_WM_UNIT_INDEX" val="8"/>
  <p:tag name="KSO_WM_UNIT_ID" val="diagram20194925_1*i*8"/>
  <p:tag name="KSO_WM_TEMPLATE_CATEGORY" val="diagram"/>
  <p:tag name="KSO_WM_TEMPLATE_INDEX" val="20194925"/>
  <p:tag name="KSO_WM_UNIT_LAYERLEVEL" val="1"/>
  <p:tag name="KSO_WM_TAG_VERSION" val="1.0"/>
  <p:tag name="KSO_WM_BEAUTIFY_FLAG" val="#wm#"/>
  <p:tag name="KSO_WM_UNIT_USESOURCEFORMAT_APPLY" val="1"/>
</p:tagLst>
</file>

<file path=ppt/tags/tag95.xml><?xml version="1.0" encoding="utf-8"?>
<p:tagLst xmlns:p="http://schemas.openxmlformats.org/presentationml/2006/main">
  <p:tag name="PA" val="v5.2.7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i"/>
  <p:tag name="KSO_WM_UNIT_INDEX" val="9"/>
  <p:tag name="KSO_WM_UNIT_ID" val="diagram20194925_1*i*9"/>
  <p:tag name="KSO_WM_TEMPLATE_CATEGORY" val="diagram"/>
  <p:tag name="KSO_WM_TEMPLATE_INDEX" val="20194925"/>
  <p:tag name="KSO_WM_UNIT_LAYERLEVEL" val="1"/>
  <p:tag name="KSO_WM_TAG_VERSION" val="1.0"/>
  <p:tag name="KSO_WM_BEAUTIFY_FLAG" val="#wm#"/>
  <p:tag name="KSO_WM_UNIT_USESOURCEFORMAT_APPLY" val="1"/>
</p:tagLst>
</file>

<file path=ppt/tags/tag96.xml><?xml version="1.0" encoding="utf-8"?>
<p:tagLst xmlns:p="http://schemas.openxmlformats.org/presentationml/2006/main">
  <p:tag name="PA" val="v5.2.7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i"/>
  <p:tag name="KSO_WM_UNIT_INDEX" val="10"/>
  <p:tag name="KSO_WM_UNIT_ID" val="diagram20194925_1*i*10"/>
  <p:tag name="KSO_WM_TEMPLATE_CATEGORY" val="diagram"/>
  <p:tag name="KSO_WM_TEMPLATE_INDEX" val="20194925"/>
  <p:tag name="KSO_WM_UNIT_LAYERLEVEL" val="1"/>
  <p:tag name="KSO_WM_TAG_VERSION" val="1.0"/>
  <p:tag name="KSO_WM_BEAUTIFY_FLAG" val="#wm#"/>
  <p:tag name="KSO_WM_UNIT_USESOURCEFORMAT_APPLY" val="1"/>
</p:tagLst>
</file>

<file path=ppt/tags/tag97.xml><?xml version="1.0" encoding="utf-8"?>
<p:tagLst xmlns:p="http://schemas.openxmlformats.org/presentationml/2006/main">
  <p:tag name="PA" val="v5.2.7"/>
</p:tagLst>
</file>

<file path=ppt/tags/tag98.xml><?xml version="1.0" encoding="utf-8"?>
<p:tagLst xmlns:p="http://schemas.openxmlformats.org/presentationml/2006/main">
  <p:tag name="PA" val="v5.2.7"/>
</p:tagLst>
</file>

<file path=ppt/tags/tag99.xml><?xml version="1.0" encoding="utf-8"?>
<p:tagLst xmlns:p="http://schemas.openxmlformats.org/presentationml/2006/main">
  <p:tag name="PA" val="v5.2.7"/>
</p:tagLst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渐变色-绿">
      <a:dk1>
        <a:srgbClr val="000000"/>
      </a:dk1>
      <a:lt1>
        <a:srgbClr val="FFFFFF"/>
      </a:lt1>
      <a:dk2>
        <a:srgbClr val="44546A"/>
      </a:dk2>
      <a:lt2>
        <a:srgbClr val="E6E4E4"/>
      </a:lt2>
      <a:accent1>
        <a:srgbClr val="508E53"/>
      </a:accent1>
      <a:accent2>
        <a:srgbClr val="69A35B"/>
      </a:accent2>
      <a:accent3>
        <a:srgbClr val="85B311"/>
      </a:accent3>
      <a:accent4>
        <a:srgbClr val="B1C646"/>
      </a:accent4>
      <a:accent5>
        <a:srgbClr val="E9BF35"/>
      </a:accent5>
      <a:accent6>
        <a:srgbClr val="D99C3F"/>
      </a:accent6>
      <a:hlink>
        <a:srgbClr val="0563C1"/>
      </a:hlink>
      <a:folHlink>
        <a:srgbClr val="954D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5834</Words>
  <Application>WPS 演示</Application>
  <PresentationFormat>全屏显示(4:3)</PresentationFormat>
  <Paragraphs>202</Paragraphs>
  <Slides>22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22</vt:i4>
      </vt:variant>
    </vt:vector>
  </HeadingPairs>
  <TitlesOfParts>
    <vt:vector size="42" baseType="lpstr">
      <vt:lpstr>Arial</vt:lpstr>
      <vt:lpstr>宋体</vt:lpstr>
      <vt:lpstr>Wingdings</vt:lpstr>
      <vt:lpstr>等线</vt:lpstr>
      <vt:lpstr>方正小标宋简体</vt:lpstr>
      <vt:lpstr>黑体</vt:lpstr>
      <vt:lpstr>微软雅黑</vt:lpstr>
      <vt:lpstr>Arial Unicode MS</vt:lpstr>
      <vt:lpstr>Calibri</vt:lpstr>
      <vt:lpstr>Calibri Light</vt:lpstr>
      <vt:lpstr>等线 Light</vt:lpstr>
      <vt:lpstr>叶根友圆趣卡通体</vt:lpstr>
      <vt:lpstr>迷你简彩蝶</vt:lpstr>
      <vt:lpstr>楷体_GB2312</vt:lpstr>
      <vt:lpstr>Bahnschrift Light SemiCondensed</vt:lpstr>
      <vt:lpstr>华康布丁体W12(P)</vt:lpstr>
      <vt:lpstr>迷你简剪纸</vt:lpstr>
      <vt:lpstr>微软雅黑 Light</vt:lpstr>
      <vt:lpstr>默认设计模板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86156</dc:creator>
  <cp:lastModifiedBy>Mr.sunny</cp:lastModifiedBy>
  <cp:revision>2</cp:revision>
  <dcterms:created xsi:type="dcterms:W3CDTF">2016-12-02T08:56:59Z</dcterms:created>
  <dcterms:modified xsi:type="dcterms:W3CDTF">2022-01-07T07:49:31Z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2052-11.1.0.11115</vt:lpwstr>
  </property>
  <property fmtid="{D5CDD505-2E9C-101B-9397-08002B2CF9AE}" pid="3" name="ICV">
    <vt:lpwstr>0BA27E3C755140059289484668970B1F</vt:lpwstr>
  </property>
</Properties>
</file>