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3" r:id="rId9"/>
    <p:sldId id="262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gs" Target="tags/tag153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83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91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98.xml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104.xml"/><Relationship Id="rId6" Type="http://schemas.openxmlformats.org/officeDocument/2006/relationships/tags" Target="../tags/tag103.xml"/><Relationship Id="rId5" Type="http://schemas.openxmlformats.org/officeDocument/2006/relationships/tags" Target="../tags/tag102.xml"/><Relationship Id="rId4" Type="http://schemas.openxmlformats.org/officeDocument/2006/relationships/tags" Target="../tags/tag101.xml"/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8" Type="http://schemas.openxmlformats.org/officeDocument/2006/relationships/theme" Target="../theme/theme2.xml"/><Relationship Id="rId17" Type="http://schemas.openxmlformats.org/officeDocument/2006/relationships/tags" Target="../tags/tag124.xml"/><Relationship Id="rId16" Type="http://schemas.openxmlformats.org/officeDocument/2006/relationships/tags" Target="../tags/tag123.xml"/><Relationship Id="rId15" Type="http://schemas.openxmlformats.org/officeDocument/2006/relationships/tags" Target="../tags/tag122.xml"/><Relationship Id="rId14" Type="http://schemas.openxmlformats.org/officeDocument/2006/relationships/tags" Target="../tags/tag121.xml"/><Relationship Id="rId13" Type="http://schemas.openxmlformats.org/officeDocument/2006/relationships/tags" Target="../tags/tag120.xml"/><Relationship Id="rId12" Type="http://schemas.openxmlformats.org/officeDocument/2006/relationships/tags" Target="../tags/tag119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5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4.xml"/><Relationship Id="rId8" Type="http://schemas.openxmlformats.org/officeDocument/2006/relationships/tags" Target="../tags/tag133.xml"/><Relationship Id="rId7" Type="http://schemas.openxmlformats.org/officeDocument/2006/relationships/tags" Target="../tags/tag132.xml"/><Relationship Id="rId6" Type="http://schemas.openxmlformats.org/officeDocument/2006/relationships/tags" Target="../tags/tag131.xml"/><Relationship Id="rId5" Type="http://schemas.openxmlformats.org/officeDocument/2006/relationships/tags" Target="../tags/tag130.xml"/><Relationship Id="rId4" Type="http://schemas.openxmlformats.org/officeDocument/2006/relationships/tags" Target="../tags/tag129.xml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3" Type="http://schemas.openxmlformats.org/officeDocument/2006/relationships/slideLayout" Target="../slideLayouts/slideLayout18.xml"/><Relationship Id="rId12" Type="http://schemas.openxmlformats.org/officeDocument/2006/relationships/tags" Target="../tags/tag137.xml"/><Relationship Id="rId11" Type="http://schemas.openxmlformats.org/officeDocument/2006/relationships/tags" Target="../tags/tag136.xml"/><Relationship Id="rId10" Type="http://schemas.openxmlformats.org/officeDocument/2006/relationships/tags" Target="../tags/tag135.xml"/><Relationship Id="rId1" Type="http://schemas.openxmlformats.org/officeDocument/2006/relationships/tags" Target="../tags/tag126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40.xml"/><Relationship Id="rId2" Type="http://schemas.openxmlformats.org/officeDocument/2006/relationships/tags" Target="../tags/tag139.xml"/><Relationship Id="rId1" Type="http://schemas.openxmlformats.org/officeDocument/2006/relationships/tags" Target="../tags/tag138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43.xml"/><Relationship Id="rId2" Type="http://schemas.openxmlformats.org/officeDocument/2006/relationships/tags" Target="../tags/tag142.xml"/><Relationship Id="rId1" Type="http://schemas.openxmlformats.org/officeDocument/2006/relationships/tags" Target="../tags/tag14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46.xml"/><Relationship Id="rId2" Type="http://schemas.openxmlformats.org/officeDocument/2006/relationships/tags" Target="../tags/tag145.xml"/><Relationship Id="rId1" Type="http://schemas.openxmlformats.org/officeDocument/2006/relationships/tags" Target="../tags/tag144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" Type="http://schemas.openxmlformats.org/officeDocument/2006/relationships/tags" Target="../tags/tag147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52.xml"/><Relationship Id="rId2" Type="http://schemas.openxmlformats.org/officeDocument/2006/relationships/tags" Target="../tags/tag151.xml"/><Relationship Id="rId1" Type="http://schemas.openxmlformats.org/officeDocument/2006/relationships/tags" Target="../tags/tag1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本框 46"/>
          <p:cNvSpPr txBox="1"/>
          <p:nvPr/>
        </p:nvSpPr>
        <p:spPr>
          <a:xfrm flipV="1">
            <a:off x="2545080" y="5114290"/>
            <a:ext cx="7367270" cy="333375"/>
          </a:xfrm>
          <a:prstGeom prst="rect">
            <a:avLst/>
          </a:prstGeom>
          <a:solidFill>
            <a:srgbClr val="FAFAFA">
              <a:alpha val="18000"/>
            </a:srgbClr>
          </a:solidFill>
        </p:spPr>
        <p:txBody>
          <a:bodyPr wrap="square" rtlCol="0">
            <a:noAutofit/>
          </a:bodyPr>
          <a:p>
            <a:endParaRPr lang="zh-CN" altLang="en-US"/>
          </a:p>
        </p:txBody>
      </p:sp>
      <p:sp>
        <p:nvSpPr>
          <p:cNvPr id="48" name="副标题 47"/>
          <p:cNvSpPr/>
          <p:nvPr>
            <p:ph type="subTitle" idx="1"/>
          </p:nvPr>
        </p:nvSpPr>
        <p:spPr>
          <a:xfrm>
            <a:off x="1328975" y="1431880"/>
            <a:ext cx="9799200" cy="1472400"/>
          </a:xfrm>
        </p:spPr>
        <p:txBody>
          <a:bodyPr>
            <a:noAutofit/>
          </a:bodyPr>
          <a:p>
            <a:r>
              <a:rPr lang="zh-CN" altLang="en-US" sz="4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关于印发《“7x24小时政务服务超市”</a:t>
            </a:r>
            <a:endParaRPr lang="zh-CN" altLang="en-US" sz="4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4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管理办法（暂行）》的通知</a:t>
            </a:r>
            <a:endParaRPr lang="zh-CN" altLang="en-US" sz="4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>
            <p:custDataLst>
              <p:tags r:id="rId1"/>
            </p:custDataLst>
          </p:nvPr>
        </p:nvSpPr>
        <p:spPr>
          <a:xfrm>
            <a:off x="5768975" y="1936113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01.</a:t>
            </a:r>
            <a:endParaRPr lang="en-US" altLang="zh-CN" sz="44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2"/>
            </p:custDataLst>
          </p:nvPr>
        </p:nvSpPr>
        <p:spPr>
          <a:xfrm>
            <a:off x="6878955" y="1936113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zh-CN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微软雅黑" panose="020B0503020204020204" charset="-122"/>
                <a:sym typeface="Arial" panose="020B0604020202020204" pitchFamily="34" charset="0"/>
              </a:rPr>
              <a:t>政策背景</a:t>
            </a:r>
            <a:endParaRPr lang="zh-CN" altLang="zh-CN" sz="3200" b="1" dirty="0">
              <a:solidFill>
                <a:schemeClr val="tx1">
                  <a:lumMod val="65000"/>
                  <a:lumOff val="35000"/>
                </a:schemeClr>
              </a:solidFill>
              <a:latin typeface="仿宋" panose="02010609060101010101" charset="-122"/>
              <a:ea typeface="仿宋" panose="02010609060101010101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>
            <p:custDataLst>
              <p:tags r:id="rId3"/>
            </p:custDataLst>
          </p:nvPr>
        </p:nvSpPr>
        <p:spPr>
          <a:xfrm>
            <a:off x="5768975" y="2948305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02.</a:t>
            </a:r>
            <a:endParaRPr lang="en-US" altLang="zh-CN" sz="44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>
            <p:custDataLst>
              <p:tags r:id="rId4"/>
            </p:custDataLst>
          </p:nvPr>
        </p:nvSpPr>
        <p:spPr>
          <a:xfrm>
            <a:off x="5768975" y="3960494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03.</a:t>
            </a:r>
            <a:endParaRPr lang="en-US" altLang="zh-CN" sz="4400" b="1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>
            <p:custDataLst>
              <p:tags r:id="rId5"/>
            </p:custDataLst>
          </p:nvPr>
        </p:nvSpPr>
        <p:spPr>
          <a:xfrm>
            <a:off x="5768975" y="4972685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altLang="zh-CN" sz="4400" b="1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6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>
            <p:custDataLst>
              <p:tags r:id="rId7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r"/>
            <a:r>
              <a:rPr lang="zh-CN" altLang="en-US" sz="4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目录</a:t>
            </a:r>
            <a:endParaRPr lang="zh-CN" altLang="en-US" sz="4400" b="1" spc="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>
            <p:custDataLst>
              <p:tags r:id="rId8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r"/>
            <a:r>
              <a:rPr lang="en-US" altLang="zh-CN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  <a:endParaRPr lang="en-US" altLang="zh-CN" spc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矩形 15"/>
          <p:cNvSpPr/>
          <p:nvPr>
            <p:custDataLst>
              <p:tags r:id="rId9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10"/>
            </p:custDataLst>
          </p:nvPr>
        </p:nvSpPr>
        <p:spPr>
          <a:xfrm>
            <a:off x="6878955" y="2948305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微软雅黑" panose="020B0503020204020204" charset="-122"/>
                <a:sym typeface="Arial" panose="020B0604020202020204" pitchFamily="34" charset="0"/>
              </a:rPr>
              <a:t>工作目标</a:t>
            </a:r>
            <a:endParaRPr lang="zh-CN" alt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仿宋" panose="02010609060101010101" charset="-122"/>
              <a:ea typeface="仿宋" panose="02010609060101010101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11"/>
            </p:custDataLst>
          </p:nvPr>
        </p:nvSpPr>
        <p:spPr>
          <a:xfrm>
            <a:off x="6878955" y="3960494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微软雅黑" panose="020B0503020204020204" charset="-122"/>
                <a:sym typeface="Arial" panose="020B0604020202020204" pitchFamily="34" charset="0"/>
              </a:rPr>
              <a:t>主要内容</a:t>
            </a:r>
            <a:endParaRPr lang="zh-CN" alt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仿宋" panose="02010609060101010101" charset="-122"/>
              <a:ea typeface="仿宋" panose="02010609060101010101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1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一</a:t>
            </a:r>
            <a:r>
              <a:rPr lang="en-US" altLang="zh-CN"/>
              <a:t>.</a:t>
            </a:r>
            <a:r>
              <a:rPr lang="zh-CN" altLang="en-US"/>
              <a:t>政策背景</a:t>
            </a:r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 algn="just">
              <a:buNone/>
            </a:pPr>
            <a:r>
              <a:rPr sz="32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按照《国务院关于加快推进政务服务标准化规范化便利化的指导意见》要求</a:t>
            </a:r>
            <a:r>
              <a:rPr lang="en-US" altLang="zh-CN" sz="32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,</a:t>
            </a:r>
            <a:r>
              <a:rPr sz="32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为进一步推进我市政务服务标准化规范化便利化建设</a:t>
            </a:r>
            <a:r>
              <a:rPr lang="en-US" altLang="zh-CN" sz="32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,</a:t>
            </a:r>
            <a:r>
              <a:rPr sz="32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全方位提升政务服务能力</a:t>
            </a:r>
            <a:r>
              <a:rPr lang="en-US" altLang="zh-CN" sz="32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,</a:t>
            </a:r>
            <a:r>
              <a:rPr sz="32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打造“三无”“三可”营商环境。</a:t>
            </a:r>
            <a:endParaRPr sz="32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二</a:t>
            </a:r>
            <a:r>
              <a:rPr lang="en-US" altLang="zh-CN"/>
              <a:t>.</a:t>
            </a:r>
            <a:r>
              <a:rPr lang="zh-CN" altLang="en-US"/>
              <a:t>工作目标</a:t>
            </a:r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 algn="just">
              <a:buNone/>
            </a:pPr>
            <a:r>
              <a:rPr sz="32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进一步提高政务服务水平，加强“7x24小时政务超市”管理，提高自助设备运行效率，确保为群众提供干净整洁的政务服务自助办理环境，提升办事群众在办理过程中的幸福感</a:t>
            </a:r>
            <a:r>
              <a:rPr sz="32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。</a:t>
            </a:r>
            <a:endParaRPr lang="zh-CN" altLang="en-US" sz="32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 algn="just">
              <a:buNone/>
            </a:pPr>
            <a:endParaRPr lang="zh-CN" altLang="en-US" sz="3200" dirty="0"/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三</a:t>
            </a:r>
            <a:r>
              <a:rPr lang="en-US" altLang="zh-CN"/>
              <a:t>.</a:t>
            </a:r>
            <a:r>
              <a:rPr lang="zh-CN" altLang="en-US"/>
              <a:t>主要内容</a:t>
            </a:r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20000"/>
          </a:bodyPr>
          <a:lstStyle/>
          <a:p>
            <a:pPr marL="0" indent="0" algn="just">
              <a:buNone/>
            </a:pPr>
            <a:r>
              <a:rPr lang="zh-CN" altLang="en-US" sz="16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●</a:t>
            </a:r>
            <a:r>
              <a:rPr lang="en-US" altLang="zh-CN" sz="222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市、县政务服务中心负责厅内建设并对外开放的“7x24小时政务超市”日常管理，厅外建设的“7x24小时政务超市”由场地管理单位负责日常管理</a:t>
            </a:r>
            <a:r>
              <a:rPr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endParaRPr sz="222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 algn="just">
              <a:buNone/>
            </a:pPr>
            <a:endParaRPr sz="222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 algn="just">
              <a:buNone/>
            </a:pPr>
            <a:r>
              <a:rPr sz="16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●</a:t>
            </a:r>
            <a:r>
              <a:rPr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自助服务设备长期暂停使用（2个月以上）的，应封存或撤出“7x24小时政务超市”。</a:t>
            </a:r>
            <a:endParaRPr sz="222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marL="0" indent="0" algn="just">
              <a:buNone/>
            </a:pPr>
            <a:endParaRPr sz="222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marL="0" indent="0" algn="just">
              <a:buNone/>
            </a:pPr>
            <a:r>
              <a:rPr sz="16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●</a:t>
            </a:r>
            <a:r>
              <a:rPr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市、县政务服务中心负责区域内自助终端硬件设备的网络、应急故障维护等日常维护；各职能部门委承担设备调试、升级改造等专业维护并确保设备的高效运行。</a:t>
            </a:r>
            <a:endParaRPr sz="222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marL="0" indent="0" algn="just">
              <a:buNone/>
            </a:pPr>
            <a:endParaRPr sz="222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altLang="zh-CN"/>
              <a:t>主要内容</a:t>
            </a:r>
            <a:endParaRPr altLang="zh-CN"/>
          </a:p>
        </p:txBody>
      </p:sp>
      <p:sp>
        <p:nvSpPr>
          <p:cNvPr id="2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330" y="1490345"/>
            <a:ext cx="10968990" cy="4899025"/>
          </a:xfrm>
          <a:solidFill>
            <a:schemeClr val="accent2">
              <a:lumMod val="20000"/>
              <a:lumOff val="80000"/>
              <a:alpha val="4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sz="16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●</a:t>
            </a:r>
            <a:r>
              <a:rPr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自助服务设备因系统升级或者部门行业政策原因导致无法使用的，各部门应及时向市、县政务服务中心报备，并且在自助服务设备明显位置张贴告示，在告示上要标明暂停使用期限。必要时可对外发公告，也可安排专职人员在该区域对群众进行疏导解释工作。</a:t>
            </a:r>
            <a:endParaRPr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marL="0" indent="0">
              <a:buNone/>
            </a:pPr>
            <a:endParaRPr lang="zh-CN" altLang="en-US" sz="2400" dirty="0"/>
          </a:p>
          <a:p>
            <a:pPr marL="0" indent="0">
              <a:buNone/>
            </a:pPr>
            <a:r>
              <a:rPr sz="16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●</a:t>
            </a:r>
            <a:r>
              <a:rPr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“7x24小时政务超市”场地管理单位应协调相关部门保障“7x24小时政务超市”强电电源环境符合要求，确保区域内各设备及系统24小时不间断正常运行。“7x24小时政务超市”的监控录像至少保存一个月，保障在发生紧急情况与业务纠纷时可查阅录像资料，查看监控回放或获取监控数据。</a:t>
            </a:r>
            <a:endParaRPr lang="zh-CN" altLang="en-US" sz="24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endParaRPr lang="zh-CN" altLang="en-US" sz="2400" dirty="0"/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主要内容</a:t>
            </a:r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solidFill>
            <a:schemeClr val="accent2">
              <a:lumMod val="20000"/>
              <a:lumOff val="80000"/>
              <a:alpha val="4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sz="16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●</a:t>
            </a:r>
            <a:r>
              <a:rPr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“7x24小时政务超市”内自助设备因操作人员操作不当造成的设备停机，管理人员应及时上报并联系技术人员进行维修。</a:t>
            </a:r>
            <a:endParaRPr sz="2400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marL="0" indent="0" algn="just">
              <a:buNone/>
            </a:pPr>
            <a:r>
              <a:rPr sz="16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●</a:t>
            </a:r>
            <a:r>
              <a:rPr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自助设备所属单位技术人员如要进行业务系统升级更新、对自助设备进行维护的，应提前向市政务服务中心报备并经市政务服务中心同意，方可实施维护。</a:t>
            </a:r>
            <a:endParaRPr sz="2400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marL="0" indent="0" algn="just">
              <a:buNone/>
            </a:pPr>
            <a:r>
              <a:rPr sz="16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●</a:t>
            </a:r>
            <a:r>
              <a:rPr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“7x24小时政务超市”安全保卫工作由大厅现场保安人员负责，实行24小时值守，承担自助服务区的秩序维护和安保工作，严防盗窃、破坏等刑事案件和治安案件的发生，维护自助区域正常工作秩序，确保自助区域的资产以及办事群众的人身安全，同时做好消防安全等工作。</a:t>
            </a:r>
            <a:endParaRPr sz="2400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marL="0" indent="0">
              <a:buNone/>
            </a:pPr>
            <a:endParaRPr lang="zh-CN" altLang="en-US" sz="2400" dirty="0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12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5176_4*l_h_i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27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5176_4*l_h_f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5176_4*l_h_i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5176_4*l_h_i*1_3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custom20205176_4*l_h_i*1_4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176_4*i*2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132.xml><?xml version="1.0" encoding="utf-8"?>
<p:tagLst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176_4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133.xml><?xml version="1.0" encoding="utf-8"?>
<p:tagLst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176_4*b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176_4*i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35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5176_4*l_h_f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36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5176_4*l_h_f*1_3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37.xml><?xml version="1.0" encoding="utf-8"?>
<p:tagLst xmlns:p="http://schemas.openxmlformats.org/presentationml/2006/main">
  <p:tag name="KSO_WM_SLIDE_ID" val="custom20205176_4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176"/>
  <p:tag name="KSO_WM_SLIDE_LAYOUT" val="a_b_l"/>
  <p:tag name="KSO_WM_SLIDE_LAYOUT_CNT" val="1_1_1"/>
  <p:tag name="KSO_WM_UNIT_SHOW_EDIT_AREA_INDICATION" val="1"/>
</p:tagLst>
</file>

<file path=ppt/tags/tag138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3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</p:tagLst>
</file>

<file path=ppt/tags/tag139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68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176_13*f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LIDE_ID" val="custom20205176_13"/>
  <p:tag name="KSO_WM_TEMPLATE_SUBCATEGORY" val="19"/>
  <p:tag name="KSO_WM_TEMPLATE_MASTER_TYPE" val="0"/>
  <p:tag name="KSO_WM_TEMPLATE_COLOR_TYPE" val="1"/>
  <p:tag name="KSO_WM_SLIDE_ITEM_CNT" val="0"/>
  <p:tag name="KSO_WM_SLIDE_INDEX" val="13"/>
  <p:tag name="KSO_WM_TAG_VERSION" val="1.0"/>
  <p:tag name="KSO_WM_SLIDE_TYPE" val="text"/>
  <p:tag name="KSO_WM_SLIDE_SUBTYPE" val="pureTxt"/>
  <p:tag name="KSO_WM_SLIDE_SIZE" val="863*444"/>
  <p:tag name="KSO_WM_SLIDE_POSITION" val="47*47"/>
  <p:tag name="KSO_WM_SLIDE_LAYOUT" val="a_f"/>
  <p:tag name="KSO_WM_SLIDE_LAYOUT_CNT" val="1_1"/>
  <p:tag name="KSO_WM_UNIT_SHOW_EDIT_AREA_INDICATION" val="1"/>
</p:tagLst>
</file>

<file path=ppt/tags/tag141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3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</p:tagLst>
</file>

<file path=ppt/tags/tag142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68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176_13*f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LIDE_ID" val="custom20205176_13"/>
  <p:tag name="KSO_WM_TEMPLATE_SUBCATEGORY" val="19"/>
  <p:tag name="KSO_WM_TEMPLATE_MASTER_TYPE" val="0"/>
  <p:tag name="KSO_WM_TEMPLATE_COLOR_TYPE" val="1"/>
  <p:tag name="KSO_WM_SLIDE_ITEM_CNT" val="0"/>
  <p:tag name="KSO_WM_SLIDE_INDEX" val="13"/>
  <p:tag name="KSO_WM_TAG_VERSION" val="1.0"/>
  <p:tag name="KSO_WM_SLIDE_TYPE" val="text"/>
  <p:tag name="KSO_WM_SLIDE_SUBTYPE" val="pureTxt"/>
  <p:tag name="KSO_WM_SLIDE_SIZE" val="863*444"/>
  <p:tag name="KSO_WM_SLIDE_POSITION" val="47*47"/>
  <p:tag name="KSO_WM_SLIDE_LAYOUT" val="a_f"/>
  <p:tag name="KSO_WM_SLIDE_LAYOUT_CNT" val="1_1"/>
  <p:tag name="KSO_WM_UNIT_SHOW_EDIT_AREA_INDICATION" val="1"/>
</p:tagLst>
</file>

<file path=ppt/tags/tag144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3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</p:tagLst>
</file>

<file path=ppt/tags/tag145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68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176_13*f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LIDE_ID" val="custom20205176_13"/>
  <p:tag name="KSO_WM_TEMPLATE_SUBCATEGORY" val="19"/>
  <p:tag name="KSO_WM_TEMPLATE_MASTER_TYPE" val="0"/>
  <p:tag name="KSO_WM_TEMPLATE_COLOR_TYPE" val="1"/>
  <p:tag name="KSO_WM_SLIDE_ITEM_CNT" val="0"/>
  <p:tag name="KSO_WM_SLIDE_INDEX" val="13"/>
  <p:tag name="KSO_WM_TAG_VERSION" val="1.0"/>
  <p:tag name="KSO_WM_SLIDE_TYPE" val="text"/>
  <p:tag name="KSO_WM_SLIDE_SUBTYPE" val="pureTxt"/>
  <p:tag name="KSO_WM_SLIDE_SIZE" val="863*444"/>
  <p:tag name="KSO_WM_SLIDE_POSITION" val="47*47"/>
  <p:tag name="KSO_WM_SLIDE_LAYOUT" val="a_f"/>
  <p:tag name="KSO_WM_SLIDE_LAYOUT_CNT" val="1_1"/>
  <p:tag name="KSO_WM_UNIT_SHOW_EDIT_AREA_INDICATION" val="1"/>
</p:tagLst>
</file>

<file path=ppt/tags/tag147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3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</p:tagLst>
</file>

<file path=ppt/tags/tag148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68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176_13*f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LIDE_ID" val="custom20205176_13"/>
  <p:tag name="KSO_WM_TEMPLATE_SUBCATEGORY" val="19"/>
  <p:tag name="KSO_WM_TEMPLATE_MASTER_TYPE" val="0"/>
  <p:tag name="KSO_WM_TEMPLATE_COLOR_TYPE" val="1"/>
  <p:tag name="KSO_WM_SLIDE_ITEM_CNT" val="0"/>
  <p:tag name="KSO_WM_SLIDE_INDEX" val="13"/>
  <p:tag name="KSO_WM_TAG_VERSION" val="1.0"/>
  <p:tag name="KSO_WM_SLIDE_TYPE" val="text"/>
  <p:tag name="KSO_WM_SLIDE_SUBTYPE" val="pureTxt"/>
  <p:tag name="KSO_WM_SLIDE_SIZE" val="863*444"/>
  <p:tag name="KSO_WM_SLIDE_POSITION" val="47*47"/>
  <p:tag name="KSO_WM_SLIDE_LAYOUT" val="a_f"/>
  <p:tag name="KSO_WM_SLIDE_LAYOUT_CNT" val="1_1"/>
  <p:tag name="KSO_WM_UNIT_SHOW_EDIT_AREA_INDICATION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3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</p:tagLst>
</file>

<file path=ppt/tags/tag151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68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176_13*f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LIDE_ID" val="custom20205176_13"/>
  <p:tag name="KSO_WM_TEMPLATE_SUBCATEGORY" val="19"/>
  <p:tag name="KSO_WM_TEMPLATE_MASTER_TYPE" val="0"/>
  <p:tag name="KSO_WM_TEMPLATE_COLOR_TYPE" val="1"/>
  <p:tag name="KSO_WM_SLIDE_ITEM_CNT" val="0"/>
  <p:tag name="KSO_WM_SLIDE_INDEX" val="13"/>
  <p:tag name="KSO_WM_TAG_VERSION" val="1.0"/>
  <p:tag name="KSO_WM_SLIDE_TYPE" val="text"/>
  <p:tag name="KSO_WM_SLIDE_SUBTYPE" val="pureTxt"/>
  <p:tag name="KSO_WM_SLIDE_SIZE" val="863*444"/>
  <p:tag name="KSO_WM_SLIDE_POSITION" val="47*47"/>
  <p:tag name="KSO_WM_SLIDE_LAYOUT" val="a_f"/>
  <p:tag name="KSO_WM_SLIDE_LAYOUT_CNT" val="1_1"/>
  <p:tag name="KSO_WM_UNIT_SHOW_EDIT_AREA_INDICATION" val="1"/>
</p:tagLst>
</file>

<file path=ppt/tags/tag153.xml><?xml version="1.0" encoding="utf-8"?>
<p:tagLst xmlns:p="http://schemas.openxmlformats.org/presentationml/2006/main">
  <p:tag name="COMMONDATA" val="eyJoZGlkIjoiNjA1Yjc5YTEzODUyNWQ2ODcyMWYxZjQwM2IzYWE4YzIifQ=="/>
  <p:tag name="KSO_WPP_MARK_KEY" val="760b4ac9-582a-4d2e-b233-db706d58aa6a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938</Words>
  <Application>WPS 演示</Application>
  <PresentationFormat>宽屏</PresentationFormat>
  <Paragraphs>51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宋体</vt:lpstr>
      <vt:lpstr>Wingdings</vt:lpstr>
      <vt:lpstr>Wingdings</vt:lpstr>
      <vt:lpstr>微软雅黑</vt:lpstr>
      <vt:lpstr>仿宋</vt:lpstr>
      <vt:lpstr>Arial Unicode MS</vt:lpstr>
      <vt:lpstr>Calibri</vt:lpstr>
      <vt:lpstr>Office 主题​​</vt:lpstr>
      <vt:lpstr>1_Office 主题​​</vt:lpstr>
      <vt:lpstr>PowerPoint 演示文稿</vt:lpstr>
      <vt:lpstr>PowerPoint 演示文稿</vt:lpstr>
      <vt:lpstr>一.政策背景</vt:lpstr>
      <vt:lpstr>二.工作目标</vt:lpstr>
      <vt:lpstr>三.主要内容</vt:lpstr>
      <vt:lpstr>单击此处添加标题</vt:lpstr>
      <vt:lpstr>单击此处添加标题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back</cp:lastModifiedBy>
  <cp:revision>178</cp:revision>
  <dcterms:created xsi:type="dcterms:W3CDTF">2019-06-19T02:08:00Z</dcterms:created>
  <dcterms:modified xsi:type="dcterms:W3CDTF">2023-07-04T08:56:59Z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6E372630C86A42DDB3BD3915832B27CC_11</vt:lpwstr>
  </property>
</Properties>
</file>